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28"/>
  </p:notesMasterIdLst>
  <p:sldIdLst>
    <p:sldId id="256" r:id="rId2"/>
    <p:sldId id="257" r:id="rId3"/>
    <p:sldId id="258" r:id="rId4"/>
    <p:sldId id="259" r:id="rId5"/>
    <p:sldId id="261" r:id="rId6"/>
    <p:sldId id="262" r:id="rId7"/>
    <p:sldId id="260" r:id="rId8"/>
    <p:sldId id="304" r:id="rId9"/>
    <p:sldId id="305" r:id="rId10"/>
    <p:sldId id="306" r:id="rId11"/>
    <p:sldId id="329" r:id="rId12"/>
    <p:sldId id="307" r:id="rId13"/>
    <p:sldId id="309" r:id="rId14"/>
    <p:sldId id="314" r:id="rId15"/>
    <p:sldId id="320" r:id="rId16"/>
    <p:sldId id="323" r:id="rId17"/>
    <p:sldId id="322" r:id="rId18"/>
    <p:sldId id="315" r:id="rId19"/>
    <p:sldId id="330" r:id="rId20"/>
    <p:sldId id="319" r:id="rId21"/>
    <p:sldId id="318" r:id="rId22"/>
    <p:sldId id="324" r:id="rId23"/>
    <p:sldId id="331" r:id="rId24"/>
    <p:sldId id="332" r:id="rId25"/>
    <p:sldId id="316" r:id="rId26"/>
    <p:sldId id="333" r:id="rId27"/>
  </p:sldIdLst>
  <p:sldSz cx="9144000" cy="5143500" type="screen16x9"/>
  <p:notesSz cx="6858000" cy="9144000"/>
  <p:embeddedFontLst>
    <p:embeddedFont>
      <p:font typeface="Arvo" panose="020B0604020202020204" charset="0"/>
      <p:regular r:id="rId29"/>
      <p:bold r:id="rId30"/>
      <p:italic r:id="rId31"/>
      <p:boldItalic r:id="rId32"/>
    </p:embeddedFont>
    <p:embeddedFont>
      <p:font typeface="Bodoni" panose="020B0604020202020204" charset="0"/>
      <p:regular r:id="rId33"/>
      <p:bold r:id="rId34"/>
      <p:italic r:id="rId35"/>
      <p:boldItalic r:id="rId36"/>
    </p:embeddedFont>
    <p:embeddedFont>
      <p:font typeface="Ubuntu" panose="020B0604020202020204" charset="0"/>
      <p:regular r:id="rId37"/>
      <p:bold r:id="rId38"/>
      <p:italic r:id="rId39"/>
      <p:boldItalic r:id="rId40"/>
    </p:embeddedFont>
    <p:embeddedFont>
      <p:font typeface="Ubuntu Light"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15:clr>
            <a:srgbClr val="A4A3A4"/>
          </p15:clr>
        </p15:guide>
        <p15:guide id="2" orient="horz" pos="3053">
          <p15:clr>
            <a:srgbClr val="A4A3A4"/>
          </p15:clr>
        </p15:guide>
        <p15:guide id="3" orient="horz" pos="2871">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ECAE00D-E202-4C6B-A84E-EC005C1D6417}">
  <a:tblStyle styleId="{AECAE00D-E202-4C6B-A84E-EC005C1D641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78" y="72"/>
      </p:cViewPr>
      <p:guideLst>
        <p:guide orient="horz"/>
        <p:guide orient="horz" pos="3053"/>
        <p:guide orient="horz" pos="2871"/>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442eb61d9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442eb61d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442eb61d9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442eb61d9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442eb61d9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442eb61d9d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442eb61d9d_0_6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442eb61d9d_0_6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442eb61d9d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442eb61d9d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442eb61d9d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442eb61d9d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442eb61d9d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442eb61d9d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le slide" type="title">
  <p:cSld name="TITLE">
    <p:bg>
      <p:bgPr>
        <a:solidFill>
          <a:srgbClr val="FFFFFF"/>
        </a:solidFill>
        <a:effectLst/>
      </p:bgPr>
    </p:bg>
    <p:spTree>
      <p:nvGrpSpPr>
        <p:cNvPr id="1" name="Shape 9"/>
        <p:cNvGrpSpPr/>
        <p:nvPr/>
      </p:nvGrpSpPr>
      <p:grpSpPr>
        <a:xfrm>
          <a:off x="0" y="0"/>
          <a:ext cx="0" cy="0"/>
          <a:chOff x="0" y="0"/>
          <a:chExt cx="0" cy="0"/>
        </a:xfrm>
      </p:grpSpPr>
      <p:sp>
        <p:nvSpPr>
          <p:cNvPr id="10" name="Google Shape;10;p2"/>
          <p:cNvSpPr/>
          <p:nvPr/>
        </p:nvSpPr>
        <p:spPr>
          <a:xfrm>
            <a:off x="676300" y="321200"/>
            <a:ext cx="4885500" cy="4431600"/>
          </a:xfrm>
          <a:prstGeom prst="rect">
            <a:avLst/>
          </a:prstGeom>
          <a:solidFill>
            <a:srgbClr val="81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1" name="Google Shape;11;p2"/>
          <p:cNvSpPr txBox="1">
            <a:spLocks noGrp="1"/>
          </p:cNvSpPr>
          <p:nvPr>
            <p:ph type="ctrTitle"/>
          </p:nvPr>
        </p:nvSpPr>
        <p:spPr>
          <a:xfrm>
            <a:off x="1610650" y="1856275"/>
            <a:ext cx="6157800" cy="875700"/>
          </a:xfrm>
          <a:prstGeom prst="rect">
            <a:avLst/>
          </a:prstGeom>
          <a:ln w="38100" cap="flat" cmpd="sng">
            <a:solidFill>
              <a:srgbClr val="535353"/>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600"/>
              <a:buNone/>
              <a:defRPr sz="3600" b="1"/>
            </a:lvl1pPr>
            <a:lvl2pPr lvl="1" algn="ctr" rtl="0">
              <a:spcBef>
                <a:spcPts val="0"/>
              </a:spcBef>
              <a:spcAft>
                <a:spcPts val="0"/>
              </a:spcAft>
              <a:buClr>
                <a:srgbClr val="434343"/>
              </a:buClr>
              <a:buSzPts val="6000"/>
              <a:buNone/>
              <a:defRPr sz="6000">
                <a:solidFill>
                  <a:srgbClr val="434343"/>
                </a:solidFill>
              </a:defRPr>
            </a:lvl2pPr>
            <a:lvl3pPr lvl="2" algn="ctr" rtl="0">
              <a:spcBef>
                <a:spcPts val="0"/>
              </a:spcBef>
              <a:spcAft>
                <a:spcPts val="0"/>
              </a:spcAft>
              <a:buClr>
                <a:srgbClr val="434343"/>
              </a:buClr>
              <a:buSzPts val="6000"/>
              <a:buNone/>
              <a:defRPr sz="6000">
                <a:solidFill>
                  <a:srgbClr val="434343"/>
                </a:solidFill>
              </a:defRPr>
            </a:lvl3pPr>
            <a:lvl4pPr lvl="3" algn="ctr" rtl="0">
              <a:spcBef>
                <a:spcPts val="0"/>
              </a:spcBef>
              <a:spcAft>
                <a:spcPts val="0"/>
              </a:spcAft>
              <a:buClr>
                <a:srgbClr val="434343"/>
              </a:buClr>
              <a:buSzPts val="6000"/>
              <a:buNone/>
              <a:defRPr sz="6000">
                <a:solidFill>
                  <a:srgbClr val="434343"/>
                </a:solidFill>
              </a:defRPr>
            </a:lvl4pPr>
            <a:lvl5pPr lvl="4" algn="ctr" rtl="0">
              <a:spcBef>
                <a:spcPts val="0"/>
              </a:spcBef>
              <a:spcAft>
                <a:spcPts val="0"/>
              </a:spcAft>
              <a:buClr>
                <a:srgbClr val="434343"/>
              </a:buClr>
              <a:buSzPts val="6000"/>
              <a:buNone/>
              <a:defRPr sz="6000">
                <a:solidFill>
                  <a:srgbClr val="434343"/>
                </a:solidFill>
              </a:defRPr>
            </a:lvl5pPr>
            <a:lvl6pPr lvl="5" algn="ctr" rtl="0">
              <a:spcBef>
                <a:spcPts val="0"/>
              </a:spcBef>
              <a:spcAft>
                <a:spcPts val="0"/>
              </a:spcAft>
              <a:buClr>
                <a:srgbClr val="434343"/>
              </a:buClr>
              <a:buSzPts val="6000"/>
              <a:buNone/>
              <a:defRPr sz="6000">
                <a:solidFill>
                  <a:srgbClr val="434343"/>
                </a:solidFill>
              </a:defRPr>
            </a:lvl6pPr>
            <a:lvl7pPr lvl="6" algn="ctr" rtl="0">
              <a:spcBef>
                <a:spcPts val="0"/>
              </a:spcBef>
              <a:spcAft>
                <a:spcPts val="0"/>
              </a:spcAft>
              <a:buClr>
                <a:srgbClr val="434343"/>
              </a:buClr>
              <a:buSzPts val="6000"/>
              <a:buNone/>
              <a:defRPr sz="6000">
                <a:solidFill>
                  <a:srgbClr val="434343"/>
                </a:solidFill>
              </a:defRPr>
            </a:lvl7pPr>
            <a:lvl8pPr lvl="7" algn="ctr" rtl="0">
              <a:spcBef>
                <a:spcPts val="0"/>
              </a:spcBef>
              <a:spcAft>
                <a:spcPts val="0"/>
              </a:spcAft>
              <a:buClr>
                <a:srgbClr val="434343"/>
              </a:buClr>
              <a:buSzPts val="6000"/>
              <a:buNone/>
              <a:defRPr sz="6000">
                <a:solidFill>
                  <a:srgbClr val="434343"/>
                </a:solidFill>
              </a:defRPr>
            </a:lvl8pPr>
            <a:lvl9pPr lvl="8" algn="ctr" rtl="0">
              <a:spcBef>
                <a:spcPts val="0"/>
              </a:spcBef>
              <a:spcAft>
                <a:spcPts val="0"/>
              </a:spcAft>
              <a:buClr>
                <a:srgbClr val="434343"/>
              </a:buClr>
              <a:buSzPts val="6000"/>
              <a:buNone/>
              <a:defRPr sz="6000">
                <a:solidFill>
                  <a:srgbClr val="434343"/>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White frame">
  <p:cSld name="BLANK_1_1">
    <p:bg>
      <p:bgPr>
        <a:solidFill>
          <a:srgbClr val="FFFFFF"/>
        </a:solidFill>
        <a:effectLst/>
      </p:bgPr>
    </p:bg>
    <p:spTree>
      <p:nvGrpSpPr>
        <p:cNvPr id="1" name="Shape 137"/>
        <p:cNvGrpSpPr/>
        <p:nvPr/>
      </p:nvGrpSpPr>
      <p:grpSpPr>
        <a:xfrm>
          <a:off x="0" y="0"/>
          <a:ext cx="0" cy="0"/>
          <a:chOff x="0" y="0"/>
          <a:chExt cx="0" cy="0"/>
        </a:xfrm>
      </p:grpSpPr>
      <p:sp>
        <p:nvSpPr>
          <p:cNvPr id="138" name="Google Shape;138;p19"/>
          <p:cNvSpPr/>
          <p:nvPr/>
        </p:nvSpPr>
        <p:spPr>
          <a:xfrm>
            <a:off x="406950" y="416250"/>
            <a:ext cx="8330100" cy="4311000"/>
          </a:xfrm>
          <a:prstGeom prst="rect">
            <a:avLst/>
          </a:prstGeom>
          <a:solidFill>
            <a:srgbClr val="81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ubtitle with cyan frame">
  <p:cSld name="CUSTOM_1_1_1">
    <p:bg>
      <p:bgPr>
        <a:solidFill>
          <a:srgbClr val="FFFFFF"/>
        </a:solidFill>
        <a:effectLst/>
      </p:bgPr>
    </p:bg>
    <p:spTree>
      <p:nvGrpSpPr>
        <p:cNvPr id="1" name="Shape 145"/>
        <p:cNvGrpSpPr/>
        <p:nvPr/>
      </p:nvGrpSpPr>
      <p:grpSpPr>
        <a:xfrm>
          <a:off x="0" y="0"/>
          <a:ext cx="0" cy="0"/>
          <a:chOff x="0" y="0"/>
          <a:chExt cx="0" cy="0"/>
        </a:xfrm>
      </p:grpSpPr>
      <p:sp>
        <p:nvSpPr>
          <p:cNvPr id="146" name="Google Shape;146;p21"/>
          <p:cNvSpPr/>
          <p:nvPr/>
        </p:nvSpPr>
        <p:spPr>
          <a:xfrm>
            <a:off x="4609950" y="-11150"/>
            <a:ext cx="4545300" cy="5218800"/>
          </a:xfrm>
          <a:prstGeom prst="rect">
            <a:avLst/>
          </a:prstGeom>
          <a:solidFill>
            <a:srgbClr val="81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1"/>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marL="0" lvl="0" indent="0" algn="l" rtl="0">
              <a:spcBef>
                <a:spcPts val="0"/>
              </a:spcBef>
              <a:spcAft>
                <a:spcPts val="0"/>
              </a:spcAft>
              <a:buNone/>
            </a:pPr>
            <a:endParaRPr/>
          </a:p>
          <a:p>
            <a:pPr marL="0" lvl="0" indent="0" algn="l" rtl="0">
              <a:spcBef>
                <a:spcPts val="0"/>
              </a:spcBef>
              <a:spcAft>
                <a:spcPts val="0"/>
              </a:spcAft>
              <a:buNone/>
            </a:pPr>
            <a:fld id="{00000000-1234-1234-1234-123412341234}" type="slidenum">
              <a:rPr lang="es" sz="1200">
                <a:latin typeface="Arvo"/>
                <a:ea typeface="Arvo"/>
                <a:cs typeface="Arvo"/>
                <a:sym typeface="Arvo"/>
              </a:rPr>
              <a:t>‹#›</a:t>
            </a:fld>
            <a:endParaRPr sz="1200">
              <a:latin typeface="Arvo"/>
              <a:ea typeface="Arvo"/>
              <a:cs typeface="Arvo"/>
              <a:sym typeface="Arvo"/>
            </a:endParaRPr>
          </a:p>
        </p:txBody>
      </p:sp>
      <p:sp>
        <p:nvSpPr>
          <p:cNvPr id="148" name="Google Shape;148;p21"/>
          <p:cNvSpPr txBox="1">
            <a:spLocks noGrp="1"/>
          </p:cNvSpPr>
          <p:nvPr>
            <p:ph type="title"/>
          </p:nvPr>
        </p:nvSpPr>
        <p:spPr>
          <a:xfrm>
            <a:off x="626079" y="980260"/>
            <a:ext cx="3571500" cy="5781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None/>
              <a:defRPr b="1"/>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149" name="Google Shape;149;p21"/>
          <p:cNvSpPr txBox="1">
            <a:spLocks noGrp="1"/>
          </p:cNvSpPr>
          <p:nvPr>
            <p:ph type="subTitle" idx="1"/>
          </p:nvPr>
        </p:nvSpPr>
        <p:spPr>
          <a:xfrm>
            <a:off x="626079" y="2261500"/>
            <a:ext cx="3606600" cy="1941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cxnSp>
        <p:nvCxnSpPr>
          <p:cNvPr id="150" name="Google Shape;150;p21"/>
          <p:cNvCxnSpPr/>
          <p:nvPr/>
        </p:nvCxnSpPr>
        <p:spPr>
          <a:xfrm>
            <a:off x="737850" y="1597475"/>
            <a:ext cx="676200" cy="0"/>
          </a:xfrm>
          <a:prstGeom prst="straightConnector1">
            <a:avLst/>
          </a:prstGeom>
          <a:noFill/>
          <a:ln w="76200" cap="flat" cmpd="sng">
            <a:solidFill>
              <a:schemeClr val="accent1"/>
            </a:solidFill>
            <a:prstDash val="solid"/>
            <a:round/>
            <a:headEnd type="none" w="med" len="med"/>
            <a:tailEnd type="none" w="med" len="med"/>
          </a:ln>
        </p:spPr>
      </p:cxnSp>
      <p:sp>
        <p:nvSpPr>
          <p:cNvPr id="151" name="Google Shape;151;p21"/>
          <p:cNvSpPr txBox="1">
            <a:spLocks noGrp="1"/>
          </p:cNvSpPr>
          <p:nvPr>
            <p:ph type="subTitle" idx="2"/>
          </p:nvPr>
        </p:nvSpPr>
        <p:spPr>
          <a:xfrm>
            <a:off x="5079304" y="2261500"/>
            <a:ext cx="3606600" cy="1941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yan with title and text ">
  <p:cSld name="CUSTOM_2">
    <p:spTree>
      <p:nvGrpSpPr>
        <p:cNvPr id="1" name="Shape 155"/>
        <p:cNvGrpSpPr/>
        <p:nvPr/>
      </p:nvGrpSpPr>
      <p:grpSpPr>
        <a:xfrm>
          <a:off x="0" y="0"/>
          <a:ext cx="0" cy="0"/>
          <a:chOff x="0" y="0"/>
          <a:chExt cx="0" cy="0"/>
        </a:xfrm>
      </p:grpSpPr>
      <p:sp>
        <p:nvSpPr>
          <p:cNvPr id="156" name="Google Shape;156;p23"/>
          <p:cNvSpPr/>
          <p:nvPr/>
        </p:nvSpPr>
        <p:spPr>
          <a:xfrm>
            <a:off x="0" y="1027350"/>
            <a:ext cx="9144000" cy="3088800"/>
          </a:xfrm>
          <a:prstGeom prst="rect">
            <a:avLst/>
          </a:prstGeom>
          <a:solidFill>
            <a:srgbClr val="81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3"/>
          <p:cNvSpPr txBox="1">
            <a:spLocks noGrp="1"/>
          </p:cNvSpPr>
          <p:nvPr>
            <p:ph type="title"/>
          </p:nvPr>
        </p:nvSpPr>
        <p:spPr>
          <a:xfrm>
            <a:off x="4696275" y="1725450"/>
            <a:ext cx="3055500" cy="11145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None/>
              <a:defRPr b="1"/>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158" name="Google Shape;158;p23"/>
          <p:cNvSpPr txBox="1">
            <a:spLocks noGrp="1"/>
          </p:cNvSpPr>
          <p:nvPr>
            <p:ph type="subTitle" idx="1"/>
          </p:nvPr>
        </p:nvSpPr>
        <p:spPr>
          <a:xfrm>
            <a:off x="4696275" y="2839950"/>
            <a:ext cx="2770200" cy="578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666666"/>
                </a:solidFill>
              </a:defRPr>
            </a:lvl1pPr>
            <a:lvl2pPr lvl="1" rtl="0">
              <a:spcBef>
                <a:spcPts val="0"/>
              </a:spcBef>
              <a:spcAft>
                <a:spcPts val="0"/>
              </a:spcAft>
              <a:buNone/>
              <a:defRPr>
                <a:solidFill>
                  <a:srgbClr val="666666"/>
                </a:solidFill>
              </a:defRPr>
            </a:lvl2pPr>
            <a:lvl3pPr lvl="2" rtl="0">
              <a:spcBef>
                <a:spcPts val="0"/>
              </a:spcBef>
              <a:spcAft>
                <a:spcPts val="0"/>
              </a:spcAft>
              <a:buNone/>
              <a:defRPr>
                <a:solidFill>
                  <a:srgbClr val="666666"/>
                </a:solidFill>
              </a:defRPr>
            </a:lvl3pPr>
            <a:lvl4pPr lvl="3" rtl="0">
              <a:spcBef>
                <a:spcPts val="0"/>
              </a:spcBef>
              <a:spcAft>
                <a:spcPts val="0"/>
              </a:spcAft>
              <a:buNone/>
              <a:defRPr>
                <a:solidFill>
                  <a:srgbClr val="666666"/>
                </a:solidFill>
              </a:defRPr>
            </a:lvl4pPr>
            <a:lvl5pPr lvl="4" rtl="0">
              <a:spcBef>
                <a:spcPts val="0"/>
              </a:spcBef>
              <a:spcAft>
                <a:spcPts val="0"/>
              </a:spcAft>
              <a:buNone/>
              <a:defRPr>
                <a:solidFill>
                  <a:srgbClr val="666666"/>
                </a:solidFill>
              </a:defRPr>
            </a:lvl5pPr>
            <a:lvl6pPr lvl="5" rtl="0">
              <a:spcBef>
                <a:spcPts val="0"/>
              </a:spcBef>
              <a:spcAft>
                <a:spcPts val="0"/>
              </a:spcAft>
              <a:buNone/>
              <a:defRPr>
                <a:solidFill>
                  <a:srgbClr val="666666"/>
                </a:solidFill>
              </a:defRPr>
            </a:lvl6pPr>
            <a:lvl7pPr lvl="6" rtl="0">
              <a:spcBef>
                <a:spcPts val="0"/>
              </a:spcBef>
              <a:spcAft>
                <a:spcPts val="0"/>
              </a:spcAft>
              <a:buNone/>
              <a:defRPr>
                <a:solidFill>
                  <a:srgbClr val="666666"/>
                </a:solidFill>
              </a:defRPr>
            </a:lvl7pPr>
            <a:lvl8pPr lvl="7" rtl="0">
              <a:spcBef>
                <a:spcPts val="0"/>
              </a:spcBef>
              <a:spcAft>
                <a:spcPts val="0"/>
              </a:spcAft>
              <a:buNone/>
              <a:defRPr>
                <a:solidFill>
                  <a:srgbClr val="666666"/>
                </a:solidFill>
              </a:defRPr>
            </a:lvl8pPr>
            <a:lvl9pPr lvl="8" rtl="0">
              <a:spcBef>
                <a:spcPts val="0"/>
              </a:spcBef>
              <a:spcAft>
                <a:spcPts val="0"/>
              </a:spcAft>
              <a:buNone/>
              <a:defRPr>
                <a:solidFill>
                  <a:srgbClr val="666666"/>
                </a:solidFill>
              </a:defRPr>
            </a:lvl9pPr>
          </a:lstStyle>
          <a:p>
            <a:endParaRPr/>
          </a:p>
        </p:txBody>
      </p:sp>
      <p:sp>
        <p:nvSpPr>
          <p:cNvPr id="159" name="Google Shape;159;p23"/>
          <p:cNvSpPr txBox="1">
            <a:spLocks noGrp="1"/>
          </p:cNvSpPr>
          <p:nvPr>
            <p:ph type="sldNum" idx="12"/>
          </p:nvPr>
        </p:nvSpPr>
        <p:spPr>
          <a:xfrm>
            <a:off x="8364708" y="4269092"/>
            <a:ext cx="548700" cy="393600"/>
          </a:xfrm>
          <a:prstGeom prst="rect">
            <a:avLst/>
          </a:prstGeom>
        </p:spPr>
        <p:txBody>
          <a:bodyPr spcFirstLastPara="1" wrap="square" lIns="91425" tIns="91425" rIns="91425" bIns="91425" anchor="ctr" anchorCtr="0">
            <a:noAutofit/>
          </a:bodyPr>
          <a:lstStyle>
            <a:lvl1pPr lvl="0" rtl="0">
              <a:buNone/>
              <a:defRPr sz="1200">
                <a:solidFill>
                  <a:schemeClr val="lt2"/>
                </a:solidFill>
                <a:latin typeface="Arvo"/>
                <a:ea typeface="Arvo"/>
                <a:cs typeface="Arvo"/>
                <a:sym typeface="Arvo"/>
              </a:defRPr>
            </a:lvl1pPr>
            <a:lvl2pPr lvl="1" rtl="0">
              <a:buNone/>
              <a:defRPr sz="1200">
                <a:solidFill>
                  <a:schemeClr val="lt2"/>
                </a:solidFill>
                <a:latin typeface="Arvo"/>
                <a:ea typeface="Arvo"/>
                <a:cs typeface="Arvo"/>
                <a:sym typeface="Arvo"/>
              </a:defRPr>
            </a:lvl2pPr>
            <a:lvl3pPr lvl="2" rtl="0">
              <a:buNone/>
              <a:defRPr sz="1200">
                <a:solidFill>
                  <a:schemeClr val="lt2"/>
                </a:solidFill>
                <a:latin typeface="Arvo"/>
                <a:ea typeface="Arvo"/>
                <a:cs typeface="Arvo"/>
                <a:sym typeface="Arvo"/>
              </a:defRPr>
            </a:lvl3pPr>
            <a:lvl4pPr lvl="3" rtl="0">
              <a:buNone/>
              <a:defRPr sz="1200">
                <a:solidFill>
                  <a:schemeClr val="lt2"/>
                </a:solidFill>
                <a:latin typeface="Arvo"/>
                <a:ea typeface="Arvo"/>
                <a:cs typeface="Arvo"/>
                <a:sym typeface="Arvo"/>
              </a:defRPr>
            </a:lvl4pPr>
            <a:lvl5pPr lvl="4" rtl="0">
              <a:buNone/>
              <a:defRPr sz="1200">
                <a:solidFill>
                  <a:schemeClr val="lt2"/>
                </a:solidFill>
                <a:latin typeface="Arvo"/>
                <a:ea typeface="Arvo"/>
                <a:cs typeface="Arvo"/>
                <a:sym typeface="Arvo"/>
              </a:defRPr>
            </a:lvl5pPr>
            <a:lvl6pPr lvl="5" rtl="0">
              <a:buNone/>
              <a:defRPr sz="1200">
                <a:solidFill>
                  <a:schemeClr val="lt2"/>
                </a:solidFill>
                <a:latin typeface="Arvo"/>
                <a:ea typeface="Arvo"/>
                <a:cs typeface="Arvo"/>
                <a:sym typeface="Arvo"/>
              </a:defRPr>
            </a:lvl6pPr>
            <a:lvl7pPr lvl="6" rtl="0">
              <a:buNone/>
              <a:defRPr sz="1200">
                <a:solidFill>
                  <a:schemeClr val="lt2"/>
                </a:solidFill>
                <a:latin typeface="Arvo"/>
                <a:ea typeface="Arvo"/>
                <a:cs typeface="Arvo"/>
                <a:sym typeface="Arvo"/>
              </a:defRPr>
            </a:lvl7pPr>
            <a:lvl8pPr lvl="7" rtl="0">
              <a:buNone/>
              <a:defRPr sz="1200">
                <a:solidFill>
                  <a:schemeClr val="lt2"/>
                </a:solidFill>
                <a:latin typeface="Arvo"/>
                <a:ea typeface="Arvo"/>
                <a:cs typeface="Arvo"/>
                <a:sym typeface="Arvo"/>
              </a:defRPr>
            </a:lvl8pPr>
            <a:lvl9pPr lvl="8" rtl="0">
              <a:buNone/>
              <a:defRPr sz="1200">
                <a:solidFill>
                  <a:schemeClr val="lt2"/>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yan with title and text">
  <p:cSld name="CUSTOM_7">
    <p:spTree>
      <p:nvGrpSpPr>
        <p:cNvPr id="1" name="Shape 165"/>
        <p:cNvGrpSpPr/>
        <p:nvPr/>
      </p:nvGrpSpPr>
      <p:grpSpPr>
        <a:xfrm>
          <a:off x="0" y="0"/>
          <a:ext cx="0" cy="0"/>
          <a:chOff x="0" y="0"/>
          <a:chExt cx="0" cy="0"/>
        </a:xfrm>
      </p:grpSpPr>
      <p:sp>
        <p:nvSpPr>
          <p:cNvPr id="166" name="Google Shape;166;p25"/>
          <p:cNvSpPr/>
          <p:nvPr/>
        </p:nvSpPr>
        <p:spPr>
          <a:xfrm>
            <a:off x="-73650" y="-11150"/>
            <a:ext cx="9228900" cy="5218800"/>
          </a:xfrm>
          <a:prstGeom prst="rect">
            <a:avLst/>
          </a:prstGeom>
          <a:solidFill>
            <a:srgbClr val="81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5"/>
          <p:cNvSpPr/>
          <p:nvPr/>
        </p:nvSpPr>
        <p:spPr>
          <a:xfrm>
            <a:off x="1430400" y="653850"/>
            <a:ext cx="6283200" cy="3835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5"/>
          <p:cNvSpPr/>
          <p:nvPr/>
        </p:nvSpPr>
        <p:spPr>
          <a:xfrm>
            <a:off x="1430400" y="1371450"/>
            <a:ext cx="1147200" cy="399000"/>
          </a:xfrm>
          <a:prstGeom prst="rect">
            <a:avLst/>
          </a:prstGeom>
          <a:solidFill>
            <a:srgbClr val="81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5"/>
          <p:cNvSpPr txBox="1">
            <a:spLocks noGrp="1"/>
          </p:cNvSpPr>
          <p:nvPr>
            <p:ph type="title"/>
          </p:nvPr>
        </p:nvSpPr>
        <p:spPr>
          <a:xfrm>
            <a:off x="2675900" y="1220035"/>
            <a:ext cx="3926100" cy="4824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70" name="Google Shape;170;p25"/>
          <p:cNvSpPr txBox="1">
            <a:spLocks noGrp="1"/>
          </p:cNvSpPr>
          <p:nvPr>
            <p:ph type="subTitle" idx="1"/>
          </p:nvPr>
        </p:nvSpPr>
        <p:spPr>
          <a:xfrm>
            <a:off x="2675901" y="2547750"/>
            <a:ext cx="3136200" cy="1941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with frame  1">
  <p:cSld name="BLANK_1_1_1_1">
    <p:bg>
      <p:bgPr>
        <a:solidFill>
          <a:srgbClr val="81ECEC"/>
        </a:solidFill>
        <a:effectLst/>
      </p:bgPr>
    </p:bg>
    <p:spTree>
      <p:nvGrpSpPr>
        <p:cNvPr id="1" name="Shape 176"/>
        <p:cNvGrpSpPr/>
        <p:nvPr/>
      </p:nvGrpSpPr>
      <p:grpSpPr>
        <a:xfrm>
          <a:off x="0" y="0"/>
          <a:ext cx="0" cy="0"/>
          <a:chOff x="0" y="0"/>
          <a:chExt cx="0" cy="0"/>
        </a:xfrm>
      </p:grpSpPr>
      <p:sp>
        <p:nvSpPr>
          <p:cNvPr id="177" name="Google Shape;177;p27"/>
          <p:cNvSpPr/>
          <p:nvPr/>
        </p:nvSpPr>
        <p:spPr>
          <a:xfrm>
            <a:off x="406950" y="416250"/>
            <a:ext cx="8330100" cy="4311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7"/>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solidFill>
                  <a:srgbClr val="FFFFFF"/>
                </a:solidFill>
                <a:latin typeface="Arvo"/>
                <a:ea typeface="Arvo"/>
                <a:cs typeface="Arvo"/>
                <a:sym typeface="Arvo"/>
              </a:defRPr>
            </a:lvl1pPr>
            <a:lvl2pPr lvl="1" rtl="0">
              <a:buNone/>
              <a:defRPr sz="1200">
                <a:solidFill>
                  <a:srgbClr val="FFFFFF"/>
                </a:solidFill>
                <a:latin typeface="Arvo"/>
                <a:ea typeface="Arvo"/>
                <a:cs typeface="Arvo"/>
                <a:sym typeface="Arvo"/>
              </a:defRPr>
            </a:lvl2pPr>
            <a:lvl3pPr lvl="2" rtl="0">
              <a:buNone/>
              <a:defRPr sz="1200">
                <a:solidFill>
                  <a:srgbClr val="FFFFFF"/>
                </a:solidFill>
                <a:latin typeface="Arvo"/>
                <a:ea typeface="Arvo"/>
                <a:cs typeface="Arvo"/>
                <a:sym typeface="Arvo"/>
              </a:defRPr>
            </a:lvl3pPr>
            <a:lvl4pPr lvl="3" rtl="0">
              <a:buNone/>
              <a:defRPr sz="1200">
                <a:solidFill>
                  <a:srgbClr val="FFFFFF"/>
                </a:solidFill>
                <a:latin typeface="Arvo"/>
                <a:ea typeface="Arvo"/>
                <a:cs typeface="Arvo"/>
                <a:sym typeface="Arvo"/>
              </a:defRPr>
            </a:lvl4pPr>
            <a:lvl5pPr lvl="4" rtl="0">
              <a:buNone/>
              <a:defRPr sz="1200">
                <a:solidFill>
                  <a:srgbClr val="FFFFFF"/>
                </a:solidFill>
                <a:latin typeface="Arvo"/>
                <a:ea typeface="Arvo"/>
                <a:cs typeface="Arvo"/>
                <a:sym typeface="Arvo"/>
              </a:defRPr>
            </a:lvl5pPr>
            <a:lvl6pPr lvl="5" rtl="0">
              <a:buNone/>
              <a:defRPr sz="1200">
                <a:solidFill>
                  <a:srgbClr val="FFFFFF"/>
                </a:solidFill>
                <a:latin typeface="Arvo"/>
                <a:ea typeface="Arvo"/>
                <a:cs typeface="Arvo"/>
                <a:sym typeface="Arvo"/>
              </a:defRPr>
            </a:lvl6pPr>
            <a:lvl7pPr lvl="6" rtl="0">
              <a:buNone/>
              <a:defRPr sz="1200">
                <a:solidFill>
                  <a:srgbClr val="FFFFFF"/>
                </a:solidFill>
                <a:latin typeface="Arvo"/>
                <a:ea typeface="Arvo"/>
                <a:cs typeface="Arvo"/>
                <a:sym typeface="Arvo"/>
              </a:defRPr>
            </a:lvl7pPr>
            <a:lvl8pPr lvl="7" rtl="0">
              <a:buNone/>
              <a:defRPr sz="1200">
                <a:solidFill>
                  <a:srgbClr val="FFFFFF"/>
                </a:solidFill>
                <a:latin typeface="Arvo"/>
                <a:ea typeface="Arvo"/>
                <a:cs typeface="Arvo"/>
                <a:sym typeface="Arvo"/>
              </a:defRPr>
            </a:lvl8pPr>
            <a:lvl9pPr lvl="8" rtl="0">
              <a:buNone/>
              <a:defRPr sz="1200">
                <a:solidFill>
                  <a:srgbClr val="FFFFFF"/>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179" name="Google Shape;179;p27"/>
          <p:cNvSpPr txBox="1">
            <a:spLocks noGrp="1"/>
          </p:cNvSpPr>
          <p:nvPr>
            <p:ph type="title"/>
          </p:nvPr>
        </p:nvSpPr>
        <p:spPr>
          <a:xfrm>
            <a:off x="783525" y="621500"/>
            <a:ext cx="7618200" cy="393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b="1"/>
            </a:lvl1pPr>
            <a:lvl2pPr lvl="1" rtl="0">
              <a:lnSpc>
                <a:spcPct val="100000"/>
              </a:lnSpc>
              <a:spcBef>
                <a:spcPts val="0"/>
              </a:spcBef>
              <a:spcAft>
                <a:spcPts val="0"/>
              </a:spcAft>
              <a:buSzPts val="4000"/>
              <a:buNone/>
              <a:defRPr sz="4000"/>
            </a:lvl2pPr>
            <a:lvl3pPr lvl="2" rtl="0">
              <a:lnSpc>
                <a:spcPct val="100000"/>
              </a:lnSpc>
              <a:spcBef>
                <a:spcPts val="0"/>
              </a:spcBef>
              <a:spcAft>
                <a:spcPts val="0"/>
              </a:spcAft>
              <a:buSzPts val="4000"/>
              <a:buNone/>
              <a:defRPr sz="4000"/>
            </a:lvl3pPr>
            <a:lvl4pPr lvl="3" rtl="0">
              <a:lnSpc>
                <a:spcPct val="100000"/>
              </a:lnSpc>
              <a:spcBef>
                <a:spcPts val="0"/>
              </a:spcBef>
              <a:spcAft>
                <a:spcPts val="0"/>
              </a:spcAft>
              <a:buSzPts val="4000"/>
              <a:buNone/>
              <a:defRPr sz="4000"/>
            </a:lvl4pPr>
            <a:lvl5pPr lvl="4" rtl="0">
              <a:lnSpc>
                <a:spcPct val="100000"/>
              </a:lnSpc>
              <a:spcBef>
                <a:spcPts val="0"/>
              </a:spcBef>
              <a:spcAft>
                <a:spcPts val="0"/>
              </a:spcAft>
              <a:buSzPts val="4000"/>
              <a:buNone/>
              <a:defRPr sz="4000"/>
            </a:lvl5pPr>
            <a:lvl6pPr lvl="5" rtl="0">
              <a:lnSpc>
                <a:spcPct val="100000"/>
              </a:lnSpc>
              <a:spcBef>
                <a:spcPts val="0"/>
              </a:spcBef>
              <a:spcAft>
                <a:spcPts val="0"/>
              </a:spcAft>
              <a:buSzPts val="4000"/>
              <a:buNone/>
              <a:defRPr sz="4000"/>
            </a:lvl6pPr>
            <a:lvl7pPr lvl="6" rtl="0">
              <a:lnSpc>
                <a:spcPct val="100000"/>
              </a:lnSpc>
              <a:spcBef>
                <a:spcPts val="0"/>
              </a:spcBef>
              <a:spcAft>
                <a:spcPts val="0"/>
              </a:spcAft>
              <a:buSzPts val="4000"/>
              <a:buNone/>
              <a:defRPr sz="4000"/>
            </a:lvl7pPr>
            <a:lvl8pPr lvl="7" rtl="0">
              <a:lnSpc>
                <a:spcPct val="100000"/>
              </a:lnSpc>
              <a:spcBef>
                <a:spcPts val="0"/>
              </a:spcBef>
              <a:spcAft>
                <a:spcPts val="0"/>
              </a:spcAft>
              <a:buSzPts val="4000"/>
              <a:buNone/>
              <a:defRPr sz="4000"/>
            </a:lvl8pPr>
            <a:lvl9pPr lvl="8" rtl="0">
              <a:lnSpc>
                <a:spcPct val="100000"/>
              </a:lnSpc>
              <a:spcBef>
                <a:spcPts val="0"/>
              </a:spcBef>
              <a:spcAft>
                <a:spcPts val="0"/>
              </a:spcAft>
              <a:buSzPts val="4000"/>
              <a:buNone/>
              <a:defRPr sz="4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Content" type="secHead">
  <p:cSld name="SECTION_HEADER">
    <p:bg>
      <p:bgPr>
        <a:solidFill>
          <a:srgbClr val="FFFFFF"/>
        </a:solidFill>
        <a:effectLst/>
      </p:bgPr>
    </p:bg>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4698275" y="189950"/>
            <a:ext cx="5311200" cy="11145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None/>
              <a:defRPr/>
            </a:lvl1pPr>
            <a:lvl2pPr lvl="1" rtl="0">
              <a:spcBef>
                <a:spcPts val="0"/>
              </a:spcBef>
              <a:spcAft>
                <a:spcPts val="0"/>
              </a:spcAft>
              <a:buClr>
                <a:srgbClr val="FFFFFF"/>
              </a:buClr>
              <a:buSzPts val="4000"/>
              <a:buNone/>
              <a:defRPr sz="4000">
                <a:solidFill>
                  <a:srgbClr val="FFFFFF"/>
                </a:solidFill>
              </a:defRPr>
            </a:lvl2pPr>
            <a:lvl3pPr lvl="2" rtl="0">
              <a:spcBef>
                <a:spcPts val="0"/>
              </a:spcBef>
              <a:spcAft>
                <a:spcPts val="0"/>
              </a:spcAft>
              <a:buClr>
                <a:srgbClr val="FFFFFF"/>
              </a:buClr>
              <a:buSzPts val="4000"/>
              <a:buNone/>
              <a:defRPr sz="4000">
                <a:solidFill>
                  <a:srgbClr val="FFFFFF"/>
                </a:solidFill>
              </a:defRPr>
            </a:lvl3pPr>
            <a:lvl4pPr lvl="3" rtl="0">
              <a:spcBef>
                <a:spcPts val="0"/>
              </a:spcBef>
              <a:spcAft>
                <a:spcPts val="0"/>
              </a:spcAft>
              <a:buClr>
                <a:srgbClr val="FFFFFF"/>
              </a:buClr>
              <a:buSzPts val="4000"/>
              <a:buNone/>
              <a:defRPr sz="4000">
                <a:solidFill>
                  <a:srgbClr val="FFFFFF"/>
                </a:solidFill>
              </a:defRPr>
            </a:lvl4pPr>
            <a:lvl5pPr lvl="4" rtl="0">
              <a:spcBef>
                <a:spcPts val="0"/>
              </a:spcBef>
              <a:spcAft>
                <a:spcPts val="0"/>
              </a:spcAft>
              <a:buClr>
                <a:srgbClr val="FFFFFF"/>
              </a:buClr>
              <a:buSzPts val="4000"/>
              <a:buNone/>
              <a:defRPr sz="4000">
                <a:solidFill>
                  <a:srgbClr val="FFFFFF"/>
                </a:solidFill>
              </a:defRPr>
            </a:lvl5pPr>
            <a:lvl6pPr lvl="5" rtl="0">
              <a:spcBef>
                <a:spcPts val="0"/>
              </a:spcBef>
              <a:spcAft>
                <a:spcPts val="0"/>
              </a:spcAft>
              <a:buClr>
                <a:srgbClr val="FFFFFF"/>
              </a:buClr>
              <a:buSzPts val="4000"/>
              <a:buNone/>
              <a:defRPr sz="4000">
                <a:solidFill>
                  <a:srgbClr val="FFFFFF"/>
                </a:solidFill>
              </a:defRPr>
            </a:lvl6pPr>
            <a:lvl7pPr lvl="6" rtl="0">
              <a:spcBef>
                <a:spcPts val="0"/>
              </a:spcBef>
              <a:spcAft>
                <a:spcPts val="0"/>
              </a:spcAft>
              <a:buClr>
                <a:srgbClr val="FFFFFF"/>
              </a:buClr>
              <a:buSzPts val="4000"/>
              <a:buNone/>
              <a:defRPr sz="4000">
                <a:solidFill>
                  <a:srgbClr val="FFFFFF"/>
                </a:solidFill>
              </a:defRPr>
            </a:lvl7pPr>
            <a:lvl8pPr lvl="7" rtl="0">
              <a:spcBef>
                <a:spcPts val="0"/>
              </a:spcBef>
              <a:spcAft>
                <a:spcPts val="0"/>
              </a:spcAft>
              <a:buClr>
                <a:srgbClr val="FFFFFF"/>
              </a:buClr>
              <a:buSzPts val="4000"/>
              <a:buNone/>
              <a:defRPr sz="4000">
                <a:solidFill>
                  <a:srgbClr val="FFFFFF"/>
                </a:solidFill>
              </a:defRPr>
            </a:lvl8pPr>
            <a:lvl9pPr lvl="8" rtl="0">
              <a:spcBef>
                <a:spcPts val="0"/>
              </a:spcBef>
              <a:spcAft>
                <a:spcPts val="0"/>
              </a:spcAft>
              <a:buClr>
                <a:srgbClr val="FFFFFF"/>
              </a:buClr>
              <a:buSzPts val="4000"/>
              <a:buNone/>
              <a:defRPr sz="4000">
                <a:solidFill>
                  <a:srgbClr val="FFFFFF"/>
                </a:solidFill>
              </a:defRPr>
            </a:lvl9pPr>
          </a:lstStyle>
          <a:p>
            <a:endParaRPr/>
          </a:p>
        </p:txBody>
      </p:sp>
      <p:sp>
        <p:nvSpPr>
          <p:cNvPr id="14" name="Google Shape;14;p3"/>
          <p:cNvSpPr txBox="1">
            <a:spLocks noGrp="1"/>
          </p:cNvSpPr>
          <p:nvPr>
            <p:ph type="subTitle" idx="1"/>
          </p:nvPr>
        </p:nvSpPr>
        <p:spPr>
          <a:xfrm>
            <a:off x="4696224" y="1709442"/>
            <a:ext cx="3367200" cy="578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a:endParaRPr/>
          </a:p>
        </p:txBody>
      </p:sp>
      <p:sp>
        <p:nvSpPr>
          <p:cNvPr id="15" name="Google Shape;15;p3"/>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solidFill>
                  <a:schemeClr val="lt2"/>
                </a:solidFill>
                <a:latin typeface="Arvo"/>
                <a:ea typeface="Arvo"/>
                <a:cs typeface="Arvo"/>
                <a:sym typeface="Arvo"/>
              </a:defRPr>
            </a:lvl1pPr>
            <a:lvl2pPr lvl="1" rtl="0">
              <a:buNone/>
              <a:defRPr sz="1200">
                <a:solidFill>
                  <a:schemeClr val="lt2"/>
                </a:solidFill>
                <a:latin typeface="Arvo"/>
                <a:ea typeface="Arvo"/>
                <a:cs typeface="Arvo"/>
                <a:sym typeface="Arvo"/>
              </a:defRPr>
            </a:lvl2pPr>
            <a:lvl3pPr lvl="2" rtl="0">
              <a:buNone/>
              <a:defRPr sz="1200">
                <a:solidFill>
                  <a:schemeClr val="lt2"/>
                </a:solidFill>
                <a:latin typeface="Arvo"/>
                <a:ea typeface="Arvo"/>
                <a:cs typeface="Arvo"/>
                <a:sym typeface="Arvo"/>
              </a:defRPr>
            </a:lvl3pPr>
            <a:lvl4pPr lvl="3" rtl="0">
              <a:buNone/>
              <a:defRPr sz="1200">
                <a:solidFill>
                  <a:schemeClr val="lt2"/>
                </a:solidFill>
                <a:latin typeface="Arvo"/>
                <a:ea typeface="Arvo"/>
                <a:cs typeface="Arvo"/>
                <a:sym typeface="Arvo"/>
              </a:defRPr>
            </a:lvl4pPr>
            <a:lvl5pPr lvl="4" rtl="0">
              <a:buNone/>
              <a:defRPr sz="1200">
                <a:solidFill>
                  <a:schemeClr val="lt2"/>
                </a:solidFill>
                <a:latin typeface="Arvo"/>
                <a:ea typeface="Arvo"/>
                <a:cs typeface="Arvo"/>
                <a:sym typeface="Arvo"/>
              </a:defRPr>
            </a:lvl5pPr>
            <a:lvl6pPr lvl="5" rtl="0">
              <a:buNone/>
              <a:defRPr sz="1200">
                <a:solidFill>
                  <a:schemeClr val="lt2"/>
                </a:solidFill>
                <a:latin typeface="Arvo"/>
                <a:ea typeface="Arvo"/>
                <a:cs typeface="Arvo"/>
                <a:sym typeface="Arvo"/>
              </a:defRPr>
            </a:lvl6pPr>
            <a:lvl7pPr lvl="6" rtl="0">
              <a:buNone/>
              <a:defRPr sz="1200">
                <a:solidFill>
                  <a:schemeClr val="lt2"/>
                </a:solidFill>
                <a:latin typeface="Arvo"/>
                <a:ea typeface="Arvo"/>
                <a:cs typeface="Arvo"/>
                <a:sym typeface="Arvo"/>
              </a:defRPr>
            </a:lvl7pPr>
            <a:lvl8pPr lvl="7" rtl="0">
              <a:buNone/>
              <a:defRPr sz="1200">
                <a:solidFill>
                  <a:schemeClr val="lt2"/>
                </a:solidFill>
                <a:latin typeface="Arvo"/>
                <a:ea typeface="Arvo"/>
                <a:cs typeface="Arvo"/>
                <a:sym typeface="Arvo"/>
              </a:defRPr>
            </a:lvl8pPr>
            <a:lvl9pPr lvl="8" rtl="0">
              <a:buNone/>
              <a:defRPr sz="1200">
                <a:solidFill>
                  <a:schemeClr val="lt2"/>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16" name="Google Shape;16;p3"/>
          <p:cNvSpPr/>
          <p:nvPr/>
        </p:nvSpPr>
        <p:spPr>
          <a:xfrm>
            <a:off x="4572000" y="429350"/>
            <a:ext cx="2772000" cy="635700"/>
          </a:xfrm>
          <a:prstGeom prst="rect">
            <a:avLst/>
          </a:prstGeom>
          <a:noFill/>
          <a:ln w="3810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7" name="Google Shape;17;p3"/>
          <p:cNvSpPr txBox="1">
            <a:spLocks noGrp="1"/>
          </p:cNvSpPr>
          <p:nvPr>
            <p:ph type="title" idx="2"/>
          </p:nvPr>
        </p:nvSpPr>
        <p:spPr>
          <a:xfrm>
            <a:off x="4696225" y="1198788"/>
            <a:ext cx="5311200" cy="682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Clr>
                <a:srgbClr val="FFFFFF"/>
              </a:buClr>
              <a:buSzPts val="1800"/>
              <a:buNone/>
              <a:defRPr sz="1800">
                <a:solidFill>
                  <a:srgbClr val="FFFFFF"/>
                </a:solidFill>
              </a:defRPr>
            </a:lvl2pPr>
            <a:lvl3pPr lvl="2" rtl="0">
              <a:lnSpc>
                <a:spcPct val="100000"/>
              </a:lnSpc>
              <a:spcBef>
                <a:spcPts val="0"/>
              </a:spcBef>
              <a:spcAft>
                <a:spcPts val="0"/>
              </a:spcAft>
              <a:buClr>
                <a:srgbClr val="FFFFFF"/>
              </a:buClr>
              <a:buSzPts val="1800"/>
              <a:buNone/>
              <a:defRPr sz="1800">
                <a:solidFill>
                  <a:srgbClr val="FFFFFF"/>
                </a:solidFill>
              </a:defRPr>
            </a:lvl3pPr>
            <a:lvl4pPr lvl="3" rtl="0">
              <a:lnSpc>
                <a:spcPct val="100000"/>
              </a:lnSpc>
              <a:spcBef>
                <a:spcPts val="0"/>
              </a:spcBef>
              <a:spcAft>
                <a:spcPts val="0"/>
              </a:spcAft>
              <a:buClr>
                <a:srgbClr val="FFFFFF"/>
              </a:buClr>
              <a:buSzPts val="1800"/>
              <a:buNone/>
              <a:defRPr sz="1800">
                <a:solidFill>
                  <a:srgbClr val="FFFFFF"/>
                </a:solidFill>
              </a:defRPr>
            </a:lvl4pPr>
            <a:lvl5pPr lvl="4" rtl="0">
              <a:lnSpc>
                <a:spcPct val="100000"/>
              </a:lnSpc>
              <a:spcBef>
                <a:spcPts val="0"/>
              </a:spcBef>
              <a:spcAft>
                <a:spcPts val="0"/>
              </a:spcAft>
              <a:buClr>
                <a:srgbClr val="FFFFFF"/>
              </a:buClr>
              <a:buSzPts val="1800"/>
              <a:buNone/>
              <a:defRPr sz="1800">
                <a:solidFill>
                  <a:srgbClr val="FFFFFF"/>
                </a:solidFill>
              </a:defRPr>
            </a:lvl5pPr>
            <a:lvl6pPr lvl="5" rtl="0">
              <a:lnSpc>
                <a:spcPct val="100000"/>
              </a:lnSpc>
              <a:spcBef>
                <a:spcPts val="0"/>
              </a:spcBef>
              <a:spcAft>
                <a:spcPts val="0"/>
              </a:spcAft>
              <a:buClr>
                <a:srgbClr val="FFFFFF"/>
              </a:buClr>
              <a:buSzPts val="1800"/>
              <a:buNone/>
              <a:defRPr sz="1800">
                <a:solidFill>
                  <a:srgbClr val="FFFFFF"/>
                </a:solidFill>
              </a:defRPr>
            </a:lvl6pPr>
            <a:lvl7pPr lvl="6" rtl="0">
              <a:lnSpc>
                <a:spcPct val="100000"/>
              </a:lnSpc>
              <a:spcBef>
                <a:spcPts val="0"/>
              </a:spcBef>
              <a:spcAft>
                <a:spcPts val="0"/>
              </a:spcAft>
              <a:buClr>
                <a:srgbClr val="FFFFFF"/>
              </a:buClr>
              <a:buSzPts val="1800"/>
              <a:buNone/>
              <a:defRPr sz="1800">
                <a:solidFill>
                  <a:srgbClr val="FFFFFF"/>
                </a:solidFill>
              </a:defRPr>
            </a:lvl7pPr>
            <a:lvl8pPr lvl="7" rtl="0">
              <a:lnSpc>
                <a:spcPct val="100000"/>
              </a:lnSpc>
              <a:spcBef>
                <a:spcPts val="0"/>
              </a:spcBef>
              <a:spcAft>
                <a:spcPts val="0"/>
              </a:spcAft>
              <a:buClr>
                <a:srgbClr val="FFFFFF"/>
              </a:buClr>
              <a:buSzPts val="1800"/>
              <a:buNone/>
              <a:defRPr sz="1800">
                <a:solidFill>
                  <a:srgbClr val="FFFFFF"/>
                </a:solidFill>
              </a:defRPr>
            </a:lvl8pPr>
            <a:lvl9pPr lvl="8" rtl="0">
              <a:lnSpc>
                <a:spcPct val="100000"/>
              </a:lnSpc>
              <a:spcBef>
                <a:spcPts val="0"/>
              </a:spcBef>
              <a:spcAft>
                <a:spcPts val="0"/>
              </a:spcAft>
              <a:buClr>
                <a:srgbClr val="FFFFFF"/>
              </a:buClr>
              <a:buSzPts val="1800"/>
              <a:buNone/>
              <a:defRPr sz="1800">
                <a:solidFill>
                  <a:srgbClr val="FFFFFF"/>
                </a:solidFill>
              </a:defRPr>
            </a:lvl9pPr>
          </a:lstStyle>
          <a:p>
            <a:endParaRPr/>
          </a:p>
        </p:txBody>
      </p:sp>
      <p:sp>
        <p:nvSpPr>
          <p:cNvPr id="18" name="Google Shape;18;p3"/>
          <p:cNvSpPr txBox="1">
            <a:spLocks noGrp="1"/>
          </p:cNvSpPr>
          <p:nvPr>
            <p:ph type="subTitle" idx="3"/>
          </p:nvPr>
        </p:nvSpPr>
        <p:spPr>
          <a:xfrm>
            <a:off x="4696224" y="2836672"/>
            <a:ext cx="3367200" cy="578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a:endParaRPr/>
          </a:p>
        </p:txBody>
      </p:sp>
      <p:sp>
        <p:nvSpPr>
          <p:cNvPr id="19" name="Google Shape;19;p3"/>
          <p:cNvSpPr txBox="1">
            <a:spLocks noGrp="1"/>
          </p:cNvSpPr>
          <p:nvPr>
            <p:ph type="title" idx="4"/>
          </p:nvPr>
        </p:nvSpPr>
        <p:spPr>
          <a:xfrm>
            <a:off x="4696225" y="2326013"/>
            <a:ext cx="5311200" cy="682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Clr>
                <a:srgbClr val="FFFFFF"/>
              </a:buClr>
              <a:buSzPts val="1800"/>
              <a:buNone/>
              <a:defRPr sz="1800">
                <a:solidFill>
                  <a:srgbClr val="FFFFFF"/>
                </a:solidFill>
              </a:defRPr>
            </a:lvl2pPr>
            <a:lvl3pPr lvl="2" rtl="0">
              <a:lnSpc>
                <a:spcPct val="100000"/>
              </a:lnSpc>
              <a:spcBef>
                <a:spcPts val="0"/>
              </a:spcBef>
              <a:spcAft>
                <a:spcPts val="0"/>
              </a:spcAft>
              <a:buClr>
                <a:srgbClr val="FFFFFF"/>
              </a:buClr>
              <a:buSzPts val="1800"/>
              <a:buNone/>
              <a:defRPr sz="1800">
                <a:solidFill>
                  <a:srgbClr val="FFFFFF"/>
                </a:solidFill>
              </a:defRPr>
            </a:lvl3pPr>
            <a:lvl4pPr lvl="3" rtl="0">
              <a:lnSpc>
                <a:spcPct val="100000"/>
              </a:lnSpc>
              <a:spcBef>
                <a:spcPts val="0"/>
              </a:spcBef>
              <a:spcAft>
                <a:spcPts val="0"/>
              </a:spcAft>
              <a:buClr>
                <a:srgbClr val="FFFFFF"/>
              </a:buClr>
              <a:buSzPts val="1800"/>
              <a:buNone/>
              <a:defRPr sz="1800">
                <a:solidFill>
                  <a:srgbClr val="FFFFFF"/>
                </a:solidFill>
              </a:defRPr>
            </a:lvl4pPr>
            <a:lvl5pPr lvl="4" rtl="0">
              <a:lnSpc>
                <a:spcPct val="100000"/>
              </a:lnSpc>
              <a:spcBef>
                <a:spcPts val="0"/>
              </a:spcBef>
              <a:spcAft>
                <a:spcPts val="0"/>
              </a:spcAft>
              <a:buClr>
                <a:srgbClr val="FFFFFF"/>
              </a:buClr>
              <a:buSzPts val="1800"/>
              <a:buNone/>
              <a:defRPr sz="1800">
                <a:solidFill>
                  <a:srgbClr val="FFFFFF"/>
                </a:solidFill>
              </a:defRPr>
            </a:lvl5pPr>
            <a:lvl6pPr lvl="5" rtl="0">
              <a:lnSpc>
                <a:spcPct val="100000"/>
              </a:lnSpc>
              <a:spcBef>
                <a:spcPts val="0"/>
              </a:spcBef>
              <a:spcAft>
                <a:spcPts val="0"/>
              </a:spcAft>
              <a:buClr>
                <a:srgbClr val="FFFFFF"/>
              </a:buClr>
              <a:buSzPts val="1800"/>
              <a:buNone/>
              <a:defRPr sz="1800">
                <a:solidFill>
                  <a:srgbClr val="FFFFFF"/>
                </a:solidFill>
              </a:defRPr>
            </a:lvl6pPr>
            <a:lvl7pPr lvl="6" rtl="0">
              <a:lnSpc>
                <a:spcPct val="100000"/>
              </a:lnSpc>
              <a:spcBef>
                <a:spcPts val="0"/>
              </a:spcBef>
              <a:spcAft>
                <a:spcPts val="0"/>
              </a:spcAft>
              <a:buClr>
                <a:srgbClr val="FFFFFF"/>
              </a:buClr>
              <a:buSzPts val="1800"/>
              <a:buNone/>
              <a:defRPr sz="1800">
                <a:solidFill>
                  <a:srgbClr val="FFFFFF"/>
                </a:solidFill>
              </a:defRPr>
            </a:lvl7pPr>
            <a:lvl8pPr lvl="7" rtl="0">
              <a:lnSpc>
                <a:spcPct val="100000"/>
              </a:lnSpc>
              <a:spcBef>
                <a:spcPts val="0"/>
              </a:spcBef>
              <a:spcAft>
                <a:spcPts val="0"/>
              </a:spcAft>
              <a:buClr>
                <a:srgbClr val="FFFFFF"/>
              </a:buClr>
              <a:buSzPts val="1800"/>
              <a:buNone/>
              <a:defRPr sz="1800">
                <a:solidFill>
                  <a:srgbClr val="FFFFFF"/>
                </a:solidFill>
              </a:defRPr>
            </a:lvl8pPr>
            <a:lvl9pPr lvl="8" rtl="0">
              <a:lnSpc>
                <a:spcPct val="100000"/>
              </a:lnSpc>
              <a:spcBef>
                <a:spcPts val="0"/>
              </a:spcBef>
              <a:spcAft>
                <a:spcPts val="0"/>
              </a:spcAft>
              <a:buClr>
                <a:srgbClr val="FFFFFF"/>
              </a:buClr>
              <a:buSzPts val="1800"/>
              <a:buNone/>
              <a:defRPr sz="1800">
                <a:solidFill>
                  <a:srgbClr val="FFFFFF"/>
                </a:solidFill>
              </a:defRPr>
            </a:lvl9pPr>
          </a:lstStyle>
          <a:p>
            <a:endParaRPr/>
          </a:p>
        </p:txBody>
      </p:sp>
      <p:sp>
        <p:nvSpPr>
          <p:cNvPr id="20" name="Google Shape;20;p3"/>
          <p:cNvSpPr txBox="1">
            <a:spLocks noGrp="1"/>
          </p:cNvSpPr>
          <p:nvPr>
            <p:ph type="subTitle" idx="5"/>
          </p:nvPr>
        </p:nvSpPr>
        <p:spPr>
          <a:xfrm>
            <a:off x="4696224" y="3967490"/>
            <a:ext cx="3367200" cy="578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a:endParaRPr/>
          </a:p>
        </p:txBody>
      </p:sp>
      <p:sp>
        <p:nvSpPr>
          <p:cNvPr id="21" name="Google Shape;21;p3"/>
          <p:cNvSpPr txBox="1">
            <a:spLocks noGrp="1"/>
          </p:cNvSpPr>
          <p:nvPr>
            <p:ph type="title" idx="6"/>
          </p:nvPr>
        </p:nvSpPr>
        <p:spPr>
          <a:xfrm>
            <a:off x="4696225" y="3453254"/>
            <a:ext cx="5311200" cy="682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Clr>
                <a:srgbClr val="FFFFFF"/>
              </a:buClr>
              <a:buSzPts val="1800"/>
              <a:buNone/>
              <a:defRPr sz="1800">
                <a:solidFill>
                  <a:srgbClr val="FFFFFF"/>
                </a:solidFill>
              </a:defRPr>
            </a:lvl2pPr>
            <a:lvl3pPr lvl="2" rtl="0">
              <a:lnSpc>
                <a:spcPct val="100000"/>
              </a:lnSpc>
              <a:spcBef>
                <a:spcPts val="0"/>
              </a:spcBef>
              <a:spcAft>
                <a:spcPts val="0"/>
              </a:spcAft>
              <a:buClr>
                <a:srgbClr val="FFFFFF"/>
              </a:buClr>
              <a:buSzPts val="1800"/>
              <a:buNone/>
              <a:defRPr sz="1800">
                <a:solidFill>
                  <a:srgbClr val="FFFFFF"/>
                </a:solidFill>
              </a:defRPr>
            </a:lvl3pPr>
            <a:lvl4pPr lvl="3" rtl="0">
              <a:lnSpc>
                <a:spcPct val="100000"/>
              </a:lnSpc>
              <a:spcBef>
                <a:spcPts val="0"/>
              </a:spcBef>
              <a:spcAft>
                <a:spcPts val="0"/>
              </a:spcAft>
              <a:buClr>
                <a:srgbClr val="FFFFFF"/>
              </a:buClr>
              <a:buSzPts val="1800"/>
              <a:buNone/>
              <a:defRPr sz="1800">
                <a:solidFill>
                  <a:srgbClr val="FFFFFF"/>
                </a:solidFill>
              </a:defRPr>
            </a:lvl4pPr>
            <a:lvl5pPr lvl="4" rtl="0">
              <a:lnSpc>
                <a:spcPct val="100000"/>
              </a:lnSpc>
              <a:spcBef>
                <a:spcPts val="0"/>
              </a:spcBef>
              <a:spcAft>
                <a:spcPts val="0"/>
              </a:spcAft>
              <a:buClr>
                <a:srgbClr val="FFFFFF"/>
              </a:buClr>
              <a:buSzPts val="1800"/>
              <a:buNone/>
              <a:defRPr sz="1800">
                <a:solidFill>
                  <a:srgbClr val="FFFFFF"/>
                </a:solidFill>
              </a:defRPr>
            </a:lvl5pPr>
            <a:lvl6pPr lvl="5" rtl="0">
              <a:lnSpc>
                <a:spcPct val="100000"/>
              </a:lnSpc>
              <a:spcBef>
                <a:spcPts val="0"/>
              </a:spcBef>
              <a:spcAft>
                <a:spcPts val="0"/>
              </a:spcAft>
              <a:buClr>
                <a:srgbClr val="FFFFFF"/>
              </a:buClr>
              <a:buSzPts val="1800"/>
              <a:buNone/>
              <a:defRPr sz="1800">
                <a:solidFill>
                  <a:srgbClr val="FFFFFF"/>
                </a:solidFill>
              </a:defRPr>
            </a:lvl6pPr>
            <a:lvl7pPr lvl="6" rtl="0">
              <a:lnSpc>
                <a:spcPct val="100000"/>
              </a:lnSpc>
              <a:spcBef>
                <a:spcPts val="0"/>
              </a:spcBef>
              <a:spcAft>
                <a:spcPts val="0"/>
              </a:spcAft>
              <a:buClr>
                <a:srgbClr val="FFFFFF"/>
              </a:buClr>
              <a:buSzPts val="1800"/>
              <a:buNone/>
              <a:defRPr sz="1800">
                <a:solidFill>
                  <a:srgbClr val="FFFFFF"/>
                </a:solidFill>
              </a:defRPr>
            </a:lvl7pPr>
            <a:lvl8pPr lvl="7" rtl="0">
              <a:lnSpc>
                <a:spcPct val="100000"/>
              </a:lnSpc>
              <a:spcBef>
                <a:spcPts val="0"/>
              </a:spcBef>
              <a:spcAft>
                <a:spcPts val="0"/>
              </a:spcAft>
              <a:buClr>
                <a:srgbClr val="FFFFFF"/>
              </a:buClr>
              <a:buSzPts val="1800"/>
              <a:buNone/>
              <a:defRPr sz="1800">
                <a:solidFill>
                  <a:srgbClr val="FFFFFF"/>
                </a:solidFill>
              </a:defRPr>
            </a:lvl8pPr>
            <a:lvl9pPr lvl="8" rtl="0">
              <a:lnSpc>
                <a:spcPct val="100000"/>
              </a:lnSpc>
              <a:spcBef>
                <a:spcPts val="0"/>
              </a:spcBef>
              <a:spcAft>
                <a:spcPts val="0"/>
              </a:spcAft>
              <a:buClr>
                <a:srgbClr val="FFFFFF"/>
              </a:buClr>
              <a:buSzPts val="1800"/>
              <a:buNone/>
              <a:defRPr sz="1800">
                <a:solidFill>
                  <a:srgbClr val="FFFFFF"/>
                </a:solidFill>
              </a:defRPr>
            </a:lvl9pPr>
          </a:lstStyle>
          <a:p>
            <a:endParaRPr/>
          </a:p>
        </p:txBody>
      </p:sp>
      <p:sp>
        <p:nvSpPr>
          <p:cNvPr id="22" name="Google Shape;22;p3"/>
          <p:cNvSpPr/>
          <p:nvPr/>
        </p:nvSpPr>
        <p:spPr>
          <a:xfrm>
            <a:off x="0" y="0"/>
            <a:ext cx="2855700" cy="5143500"/>
          </a:xfrm>
          <a:prstGeom prst="rect">
            <a:avLst/>
          </a:prstGeom>
          <a:solidFill>
            <a:srgbClr val="81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3582225" y="1426175"/>
            <a:ext cx="838800" cy="819900"/>
          </a:xfrm>
          <a:prstGeom prst="rect">
            <a:avLst/>
          </a:prstGeom>
          <a:solidFill>
            <a:srgbClr val="81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3582225" y="2553400"/>
            <a:ext cx="838800" cy="819900"/>
          </a:xfrm>
          <a:prstGeom prst="rect">
            <a:avLst/>
          </a:prstGeom>
          <a:solidFill>
            <a:srgbClr val="81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3582225" y="3680625"/>
            <a:ext cx="838800" cy="819900"/>
          </a:xfrm>
          <a:prstGeom prst="rect">
            <a:avLst/>
          </a:prstGeom>
          <a:solidFill>
            <a:srgbClr val="81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txBox="1">
            <a:spLocks noGrp="1"/>
          </p:cNvSpPr>
          <p:nvPr>
            <p:ph type="title" idx="7" hasCustomPrompt="1"/>
          </p:nvPr>
        </p:nvSpPr>
        <p:spPr>
          <a:xfrm>
            <a:off x="3372225" y="1518275"/>
            <a:ext cx="1258800" cy="63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b="1"/>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27" name="Google Shape;27;p3"/>
          <p:cNvSpPr txBox="1">
            <a:spLocks noGrp="1"/>
          </p:cNvSpPr>
          <p:nvPr>
            <p:ph type="title" idx="8" hasCustomPrompt="1"/>
          </p:nvPr>
        </p:nvSpPr>
        <p:spPr>
          <a:xfrm>
            <a:off x="3372225" y="2645500"/>
            <a:ext cx="1258800" cy="63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b="1"/>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28" name="Google Shape;28;p3"/>
          <p:cNvSpPr txBox="1">
            <a:spLocks noGrp="1"/>
          </p:cNvSpPr>
          <p:nvPr>
            <p:ph type="title" idx="9" hasCustomPrompt="1"/>
          </p:nvPr>
        </p:nvSpPr>
        <p:spPr>
          <a:xfrm>
            <a:off x="3372225" y="3772725"/>
            <a:ext cx="1258800" cy="63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b="1"/>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subtitle">
  <p:cSld name="SECTION_HEADER_1">
    <p:bg>
      <p:bgPr>
        <a:solidFill>
          <a:srgbClr val="FFFFFF"/>
        </a:solidFill>
        <a:effectLst/>
      </p:bgPr>
    </p:bg>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70047" y="993900"/>
            <a:ext cx="3055500" cy="11145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None/>
              <a:defRPr/>
            </a:lvl1pPr>
            <a:lvl2pPr lvl="1" rtl="0">
              <a:spcBef>
                <a:spcPts val="0"/>
              </a:spcBef>
              <a:spcAft>
                <a:spcPts val="0"/>
              </a:spcAft>
              <a:buClr>
                <a:srgbClr val="FFFFFF"/>
              </a:buClr>
              <a:buSzPts val="4000"/>
              <a:buNone/>
              <a:defRPr sz="4000">
                <a:solidFill>
                  <a:srgbClr val="FFFFFF"/>
                </a:solidFill>
              </a:defRPr>
            </a:lvl2pPr>
            <a:lvl3pPr lvl="2" rtl="0">
              <a:spcBef>
                <a:spcPts val="0"/>
              </a:spcBef>
              <a:spcAft>
                <a:spcPts val="0"/>
              </a:spcAft>
              <a:buClr>
                <a:srgbClr val="FFFFFF"/>
              </a:buClr>
              <a:buSzPts val="4000"/>
              <a:buNone/>
              <a:defRPr sz="4000">
                <a:solidFill>
                  <a:srgbClr val="FFFFFF"/>
                </a:solidFill>
              </a:defRPr>
            </a:lvl3pPr>
            <a:lvl4pPr lvl="3" rtl="0">
              <a:spcBef>
                <a:spcPts val="0"/>
              </a:spcBef>
              <a:spcAft>
                <a:spcPts val="0"/>
              </a:spcAft>
              <a:buClr>
                <a:srgbClr val="FFFFFF"/>
              </a:buClr>
              <a:buSzPts val="4000"/>
              <a:buNone/>
              <a:defRPr sz="4000">
                <a:solidFill>
                  <a:srgbClr val="FFFFFF"/>
                </a:solidFill>
              </a:defRPr>
            </a:lvl4pPr>
            <a:lvl5pPr lvl="4" rtl="0">
              <a:spcBef>
                <a:spcPts val="0"/>
              </a:spcBef>
              <a:spcAft>
                <a:spcPts val="0"/>
              </a:spcAft>
              <a:buClr>
                <a:srgbClr val="FFFFFF"/>
              </a:buClr>
              <a:buSzPts val="4000"/>
              <a:buNone/>
              <a:defRPr sz="4000">
                <a:solidFill>
                  <a:srgbClr val="FFFFFF"/>
                </a:solidFill>
              </a:defRPr>
            </a:lvl5pPr>
            <a:lvl6pPr lvl="5" rtl="0">
              <a:spcBef>
                <a:spcPts val="0"/>
              </a:spcBef>
              <a:spcAft>
                <a:spcPts val="0"/>
              </a:spcAft>
              <a:buClr>
                <a:srgbClr val="FFFFFF"/>
              </a:buClr>
              <a:buSzPts val="4000"/>
              <a:buNone/>
              <a:defRPr sz="4000">
                <a:solidFill>
                  <a:srgbClr val="FFFFFF"/>
                </a:solidFill>
              </a:defRPr>
            </a:lvl6pPr>
            <a:lvl7pPr lvl="6" rtl="0">
              <a:spcBef>
                <a:spcPts val="0"/>
              </a:spcBef>
              <a:spcAft>
                <a:spcPts val="0"/>
              </a:spcAft>
              <a:buClr>
                <a:srgbClr val="FFFFFF"/>
              </a:buClr>
              <a:buSzPts val="4000"/>
              <a:buNone/>
              <a:defRPr sz="4000">
                <a:solidFill>
                  <a:srgbClr val="FFFFFF"/>
                </a:solidFill>
              </a:defRPr>
            </a:lvl7pPr>
            <a:lvl8pPr lvl="7" rtl="0">
              <a:spcBef>
                <a:spcPts val="0"/>
              </a:spcBef>
              <a:spcAft>
                <a:spcPts val="0"/>
              </a:spcAft>
              <a:buClr>
                <a:srgbClr val="FFFFFF"/>
              </a:buClr>
              <a:buSzPts val="4000"/>
              <a:buNone/>
              <a:defRPr sz="4000">
                <a:solidFill>
                  <a:srgbClr val="FFFFFF"/>
                </a:solidFill>
              </a:defRPr>
            </a:lvl8pPr>
            <a:lvl9pPr lvl="8" rtl="0">
              <a:spcBef>
                <a:spcPts val="0"/>
              </a:spcBef>
              <a:spcAft>
                <a:spcPts val="0"/>
              </a:spcAft>
              <a:buClr>
                <a:srgbClr val="FFFFFF"/>
              </a:buClr>
              <a:buSzPts val="4000"/>
              <a:buNone/>
              <a:defRPr sz="4000">
                <a:solidFill>
                  <a:srgbClr val="FFFFFF"/>
                </a:solidFill>
              </a:defRPr>
            </a:lvl9pPr>
          </a:lstStyle>
          <a:p>
            <a:endParaRPr/>
          </a:p>
        </p:txBody>
      </p:sp>
      <p:sp>
        <p:nvSpPr>
          <p:cNvPr id="42" name="Google Shape;42;p6"/>
          <p:cNvSpPr txBox="1">
            <a:spLocks noGrp="1"/>
          </p:cNvSpPr>
          <p:nvPr>
            <p:ph type="subTitle" idx="1"/>
          </p:nvPr>
        </p:nvSpPr>
        <p:spPr>
          <a:xfrm>
            <a:off x="614775" y="2564775"/>
            <a:ext cx="2920800" cy="578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3" name="Google Shape;43;p6"/>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solidFill>
                  <a:schemeClr val="lt2"/>
                </a:solidFill>
                <a:latin typeface="Arvo"/>
                <a:ea typeface="Arvo"/>
                <a:cs typeface="Arvo"/>
                <a:sym typeface="Arvo"/>
              </a:defRPr>
            </a:lvl1pPr>
            <a:lvl2pPr lvl="1" rtl="0">
              <a:buNone/>
              <a:defRPr sz="1200">
                <a:solidFill>
                  <a:schemeClr val="lt2"/>
                </a:solidFill>
                <a:latin typeface="Arvo"/>
                <a:ea typeface="Arvo"/>
                <a:cs typeface="Arvo"/>
                <a:sym typeface="Arvo"/>
              </a:defRPr>
            </a:lvl2pPr>
            <a:lvl3pPr lvl="2" rtl="0">
              <a:buNone/>
              <a:defRPr sz="1200">
                <a:solidFill>
                  <a:schemeClr val="lt2"/>
                </a:solidFill>
                <a:latin typeface="Arvo"/>
                <a:ea typeface="Arvo"/>
                <a:cs typeface="Arvo"/>
                <a:sym typeface="Arvo"/>
              </a:defRPr>
            </a:lvl3pPr>
            <a:lvl4pPr lvl="3" rtl="0">
              <a:buNone/>
              <a:defRPr sz="1200">
                <a:solidFill>
                  <a:schemeClr val="lt2"/>
                </a:solidFill>
                <a:latin typeface="Arvo"/>
                <a:ea typeface="Arvo"/>
                <a:cs typeface="Arvo"/>
                <a:sym typeface="Arvo"/>
              </a:defRPr>
            </a:lvl4pPr>
            <a:lvl5pPr lvl="4" rtl="0">
              <a:buNone/>
              <a:defRPr sz="1200">
                <a:solidFill>
                  <a:schemeClr val="lt2"/>
                </a:solidFill>
                <a:latin typeface="Arvo"/>
                <a:ea typeface="Arvo"/>
                <a:cs typeface="Arvo"/>
                <a:sym typeface="Arvo"/>
              </a:defRPr>
            </a:lvl5pPr>
            <a:lvl6pPr lvl="5" rtl="0">
              <a:buNone/>
              <a:defRPr sz="1200">
                <a:solidFill>
                  <a:schemeClr val="lt2"/>
                </a:solidFill>
                <a:latin typeface="Arvo"/>
                <a:ea typeface="Arvo"/>
                <a:cs typeface="Arvo"/>
                <a:sym typeface="Arvo"/>
              </a:defRPr>
            </a:lvl6pPr>
            <a:lvl7pPr lvl="6" rtl="0">
              <a:buNone/>
              <a:defRPr sz="1200">
                <a:solidFill>
                  <a:schemeClr val="lt2"/>
                </a:solidFill>
                <a:latin typeface="Arvo"/>
                <a:ea typeface="Arvo"/>
                <a:cs typeface="Arvo"/>
                <a:sym typeface="Arvo"/>
              </a:defRPr>
            </a:lvl7pPr>
            <a:lvl8pPr lvl="7" rtl="0">
              <a:buNone/>
              <a:defRPr sz="1200">
                <a:solidFill>
                  <a:schemeClr val="lt2"/>
                </a:solidFill>
                <a:latin typeface="Arvo"/>
                <a:ea typeface="Arvo"/>
                <a:cs typeface="Arvo"/>
                <a:sym typeface="Arvo"/>
              </a:defRPr>
            </a:lvl8pPr>
            <a:lvl9pPr lvl="8" rtl="0">
              <a:buNone/>
              <a:defRPr sz="1200">
                <a:solidFill>
                  <a:schemeClr val="lt2"/>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cxnSp>
        <p:nvCxnSpPr>
          <p:cNvPr id="44" name="Google Shape;44;p6"/>
          <p:cNvCxnSpPr/>
          <p:nvPr/>
        </p:nvCxnSpPr>
        <p:spPr>
          <a:xfrm>
            <a:off x="678525" y="2060575"/>
            <a:ext cx="676200" cy="0"/>
          </a:xfrm>
          <a:prstGeom prst="straightConnector1">
            <a:avLst/>
          </a:prstGeom>
          <a:noFill/>
          <a:ln w="76200" cap="flat" cmpd="sng">
            <a:solidFill>
              <a:schemeClr val="accent1"/>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slide">
  <p:cSld name="CUSTOM">
    <p:bg>
      <p:bgPr>
        <a:solidFill>
          <a:srgbClr val="FFFFFF"/>
        </a:solidFill>
        <a:effectLst/>
      </p:bgPr>
    </p:bg>
    <p:spTree>
      <p:nvGrpSpPr>
        <p:cNvPr id="1" name="Shape 45"/>
        <p:cNvGrpSpPr/>
        <p:nvPr/>
      </p:nvGrpSpPr>
      <p:grpSpPr>
        <a:xfrm>
          <a:off x="0" y="0"/>
          <a:ext cx="0" cy="0"/>
          <a:chOff x="0" y="0"/>
          <a:chExt cx="0" cy="0"/>
        </a:xfrm>
      </p:grpSpPr>
      <p:sp>
        <p:nvSpPr>
          <p:cNvPr id="46" name="Google Shape;46;p7"/>
          <p:cNvSpPr/>
          <p:nvPr/>
        </p:nvSpPr>
        <p:spPr>
          <a:xfrm>
            <a:off x="1395500" y="892500"/>
            <a:ext cx="6189000" cy="2731800"/>
          </a:xfrm>
          <a:prstGeom prst="rect">
            <a:avLst/>
          </a:prstGeom>
          <a:solidFill>
            <a:srgbClr val="81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7"/>
          <p:cNvSpPr txBox="1">
            <a:spLocks noGrp="1"/>
          </p:cNvSpPr>
          <p:nvPr>
            <p:ph type="subTitle" idx="1"/>
          </p:nvPr>
        </p:nvSpPr>
        <p:spPr>
          <a:xfrm>
            <a:off x="1894475" y="1126950"/>
            <a:ext cx="5397600" cy="2100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1">
                <a:solidFill>
                  <a:srgbClr val="434343"/>
                </a:solidFill>
                <a:latin typeface="Ubuntu"/>
                <a:ea typeface="Ubuntu"/>
                <a:cs typeface="Ubuntu"/>
                <a:sym typeface="Ubuntu"/>
              </a:defRPr>
            </a:lvl1pPr>
            <a:lvl2pPr lvl="1" rtl="0">
              <a:spcBef>
                <a:spcPts val="0"/>
              </a:spcBef>
              <a:spcAft>
                <a:spcPts val="0"/>
              </a:spcAft>
              <a:buNone/>
              <a:defRPr b="1">
                <a:solidFill>
                  <a:srgbClr val="434343"/>
                </a:solidFill>
                <a:latin typeface="Arvo"/>
                <a:ea typeface="Arvo"/>
                <a:cs typeface="Arvo"/>
                <a:sym typeface="Arvo"/>
              </a:defRPr>
            </a:lvl2pPr>
            <a:lvl3pPr lvl="2" rtl="0">
              <a:spcBef>
                <a:spcPts val="0"/>
              </a:spcBef>
              <a:spcAft>
                <a:spcPts val="0"/>
              </a:spcAft>
              <a:buNone/>
              <a:defRPr b="1">
                <a:solidFill>
                  <a:srgbClr val="434343"/>
                </a:solidFill>
                <a:latin typeface="Arvo"/>
                <a:ea typeface="Arvo"/>
                <a:cs typeface="Arvo"/>
                <a:sym typeface="Arvo"/>
              </a:defRPr>
            </a:lvl3pPr>
            <a:lvl4pPr lvl="3" rtl="0">
              <a:spcBef>
                <a:spcPts val="0"/>
              </a:spcBef>
              <a:spcAft>
                <a:spcPts val="0"/>
              </a:spcAft>
              <a:buNone/>
              <a:defRPr b="1">
                <a:solidFill>
                  <a:srgbClr val="434343"/>
                </a:solidFill>
                <a:latin typeface="Arvo"/>
                <a:ea typeface="Arvo"/>
                <a:cs typeface="Arvo"/>
                <a:sym typeface="Arvo"/>
              </a:defRPr>
            </a:lvl4pPr>
            <a:lvl5pPr lvl="4" rtl="0">
              <a:spcBef>
                <a:spcPts val="0"/>
              </a:spcBef>
              <a:spcAft>
                <a:spcPts val="0"/>
              </a:spcAft>
              <a:buNone/>
              <a:defRPr b="1">
                <a:solidFill>
                  <a:srgbClr val="434343"/>
                </a:solidFill>
                <a:latin typeface="Arvo"/>
                <a:ea typeface="Arvo"/>
                <a:cs typeface="Arvo"/>
                <a:sym typeface="Arvo"/>
              </a:defRPr>
            </a:lvl5pPr>
            <a:lvl6pPr lvl="5" rtl="0">
              <a:spcBef>
                <a:spcPts val="0"/>
              </a:spcBef>
              <a:spcAft>
                <a:spcPts val="0"/>
              </a:spcAft>
              <a:buNone/>
              <a:defRPr b="1">
                <a:solidFill>
                  <a:srgbClr val="434343"/>
                </a:solidFill>
                <a:latin typeface="Arvo"/>
                <a:ea typeface="Arvo"/>
                <a:cs typeface="Arvo"/>
                <a:sym typeface="Arvo"/>
              </a:defRPr>
            </a:lvl6pPr>
            <a:lvl7pPr lvl="6" rtl="0">
              <a:spcBef>
                <a:spcPts val="0"/>
              </a:spcBef>
              <a:spcAft>
                <a:spcPts val="0"/>
              </a:spcAft>
              <a:buNone/>
              <a:defRPr b="1">
                <a:solidFill>
                  <a:srgbClr val="434343"/>
                </a:solidFill>
                <a:latin typeface="Arvo"/>
                <a:ea typeface="Arvo"/>
                <a:cs typeface="Arvo"/>
                <a:sym typeface="Arvo"/>
              </a:defRPr>
            </a:lvl7pPr>
            <a:lvl8pPr lvl="7" rtl="0">
              <a:spcBef>
                <a:spcPts val="0"/>
              </a:spcBef>
              <a:spcAft>
                <a:spcPts val="0"/>
              </a:spcAft>
              <a:buNone/>
              <a:defRPr b="1">
                <a:solidFill>
                  <a:srgbClr val="434343"/>
                </a:solidFill>
                <a:latin typeface="Arvo"/>
                <a:ea typeface="Arvo"/>
                <a:cs typeface="Arvo"/>
                <a:sym typeface="Arvo"/>
              </a:defRPr>
            </a:lvl8pPr>
            <a:lvl9pPr lvl="8" rtl="0">
              <a:spcBef>
                <a:spcPts val="0"/>
              </a:spcBef>
              <a:spcAft>
                <a:spcPts val="0"/>
              </a:spcAft>
              <a:buNone/>
              <a:defRPr b="1">
                <a:solidFill>
                  <a:srgbClr val="434343"/>
                </a:solidFill>
                <a:latin typeface="Arvo"/>
                <a:ea typeface="Arvo"/>
                <a:cs typeface="Arvo"/>
                <a:sym typeface="Arvo"/>
              </a:defRPr>
            </a:lvl9pPr>
          </a:lstStyle>
          <a:p>
            <a:endParaRPr/>
          </a:p>
        </p:txBody>
      </p:sp>
      <p:sp>
        <p:nvSpPr>
          <p:cNvPr id="48" name="Google Shape;48;p7"/>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solidFill>
                  <a:schemeClr val="lt2"/>
                </a:solidFill>
                <a:latin typeface="Arvo"/>
                <a:ea typeface="Arvo"/>
                <a:cs typeface="Arvo"/>
                <a:sym typeface="Arvo"/>
              </a:defRPr>
            </a:lvl1pPr>
            <a:lvl2pPr lvl="1" rtl="0">
              <a:buNone/>
              <a:defRPr sz="1200">
                <a:solidFill>
                  <a:schemeClr val="lt2"/>
                </a:solidFill>
                <a:latin typeface="Arvo"/>
                <a:ea typeface="Arvo"/>
                <a:cs typeface="Arvo"/>
                <a:sym typeface="Arvo"/>
              </a:defRPr>
            </a:lvl2pPr>
            <a:lvl3pPr lvl="2" rtl="0">
              <a:buNone/>
              <a:defRPr sz="1200">
                <a:solidFill>
                  <a:schemeClr val="lt2"/>
                </a:solidFill>
                <a:latin typeface="Arvo"/>
                <a:ea typeface="Arvo"/>
                <a:cs typeface="Arvo"/>
                <a:sym typeface="Arvo"/>
              </a:defRPr>
            </a:lvl3pPr>
            <a:lvl4pPr lvl="3" rtl="0">
              <a:buNone/>
              <a:defRPr sz="1200">
                <a:solidFill>
                  <a:schemeClr val="lt2"/>
                </a:solidFill>
                <a:latin typeface="Arvo"/>
                <a:ea typeface="Arvo"/>
                <a:cs typeface="Arvo"/>
                <a:sym typeface="Arvo"/>
              </a:defRPr>
            </a:lvl4pPr>
            <a:lvl5pPr lvl="4" rtl="0">
              <a:buNone/>
              <a:defRPr sz="1200">
                <a:solidFill>
                  <a:schemeClr val="lt2"/>
                </a:solidFill>
                <a:latin typeface="Arvo"/>
                <a:ea typeface="Arvo"/>
                <a:cs typeface="Arvo"/>
                <a:sym typeface="Arvo"/>
              </a:defRPr>
            </a:lvl5pPr>
            <a:lvl6pPr lvl="5" rtl="0">
              <a:buNone/>
              <a:defRPr sz="1200">
                <a:solidFill>
                  <a:schemeClr val="lt2"/>
                </a:solidFill>
                <a:latin typeface="Arvo"/>
                <a:ea typeface="Arvo"/>
                <a:cs typeface="Arvo"/>
                <a:sym typeface="Arvo"/>
              </a:defRPr>
            </a:lvl6pPr>
            <a:lvl7pPr lvl="6" rtl="0">
              <a:buNone/>
              <a:defRPr sz="1200">
                <a:solidFill>
                  <a:schemeClr val="lt2"/>
                </a:solidFill>
                <a:latin typeface="Arvo"/>
                <a:ea typeface="Arvo"/>
                <a:cs typeface="Arvo"/>
                <a:sym typeface="Arvo"/>
              </a:defRPr>
            </a:lvl7pPr>
            <a:lvl8pPr lvl="7" rtl="0">
              <a:buNone/>
              <a:defRPr sz="1200">
                <a:solidFill>
                  <a:schemeClr val="lt2"/>
                </a:solidFill>
                <a:latin typeface="Arvo"/>
                <a:ea typeface="Arvo"/>
                <a:cs typeface="Arvo"/>
                <a:sym typeface="Arvo"/>
              </a:defRPr>
            </a:lvl8pPr>
            <a:lvl9pPr lvl="8" rtl="0">
              <a:buNone/>
              <a:defRPr sz="1200">
                <a:solidFill>
                  <a:schemeClr val="lt2"/>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49" name="Google Shape;49;p7"/>
          <p:cNvSpPr txBox="1">
            <a:spLocks noGrp="1"/>
          </p:cNvSpPr>
          <p:nvPr>
            <p:ph type="subTitle" idx="2"/>
          </p:nvPr>
        </p:nvSpPr>
        <p:spPr>
          <a:xfrm>
            <a:off x="1894475" y="2977400"/>
            <a:ext cx="2920800" cy="578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body slide" type="tx">
  <p:cSld name="TITLE_AND_BODY">
    <p:bg>
      <p:bgPr>
        <a:solidFill>
          <a:srgbClr val="FFFFFF"/>
        </a:solidFill>
        <a:effectLst/>
      </p:bgPr>
    </p:bg>
    <p:spTree>
      <p:nvGrpSpPr>
        <p:cNvPr id="1" name="Shape 50"/>
        <p:cNvGrpSpPr/>
        <p:nvPr/>
      </p:nvGrpSpPr>
      <p:grpSpPr>
        <a:xfrm>
          <a:off x="0" y="0"/>
          <a:ext cx="0" cy="0"/>
          <a:chOff x="0" y="0"/>
          <a:chExt cx="0" cy="0"/>
        </a:xfrm>
      </p:grpSpPr>
      <p:sp>
        <p:nvSpPr>
          <p:cNvPr id="51" name="Google Shape;51;p8"/>
          <p:cNvSpPr/>
          <p:nvPr/>
        </p:nvSpPr>
        <p:spPr>
          <a:xfrm>
            <a:off x="406950" y="352200"/>
            <a:ext cx="8330100" cy="43110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8"/>
          <p:cNvSpPr txBox="1">
            <a:spLocks noGrp="1"/>
          </p:cNvSpPr>
          <p:nvPr>
            <p:ph type="title"/>
          </p:nvPr>
        </p:nvSpPr>
        <p:spPr>
          <a:xfrm>
            <a:off x="0" y="216225"/>
            <a:ext cx="9144000" cy="9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None/>
              <a:defRPr sz="2200" b="1"/>
            </a:lvl1pPr>
            <a:lvl2pPr lvl="1" algn="ctr" rtl="0">
              <a:spcBef>
                <a:spcPts val="0"/>
              </a:spcBef>
              <a:spcAft>
                <a:spcPts val="0"/>
              </a:spcAft>
              <a:buSzPts val="2400"/>
              <a:buFont typeface="Bodoni"/>
              <a:buNone/>
              <a:defRPr b="1">
                <a:latin typeface="Bodoni"/>
                <a:ea typeface="Bodoni"/>
                <a:cs typeface="Bodoni"/>
                <a:sym typeface="Bodoni"/>
              </a:defRPr>
            </a:lvl2pPr>
            <a:lvl3pPr lvl="2" algn="ctr" rtl="0">
              <a:spcBef>
                <a:spcPts val="0"/>
              </a:spcBef>
              <a:spcAft>
                <a:spcPts val="0"/>
              </a:spcAft>
              <a:buSzPts val="2400"/>
              <a:buFont typeface="Bodoni"/>
              <a:buNone/>
              <a:defRPr b="1">
                <a:latin typeface="Bodoni"/>
                <a:ea typeface="Bodoni"/>
                <a:cs typeface="Bodoni"/>
                <a:sym typeface="Bodoni"/>
              </a:defRPr>
            </a:lvl3pPr>
            <a:lvl4pPr lvl="3" algn="ctr" rtl="0">
              <a:spcBef>
                <a:spcPts val="0"/>
              </a:spcBef>
              <a:spcAft>
                <a:spcPts val="0"/>
              </a:spcAft>
              <a:buSzPts val="2400"/>
              <a:buFont typeface="Bodoni"/>
              <a:buNone/>
              <a:defRPr b="1">
                <a:latin typeface="Bodoni"/>
                <a:ea typeface="Bodoni"/>
                <a:cs typeface="Bodoni"/>
                <a:sym typeface="Bodoni"/>
              </a:defRPr>
            </a:lvl4pPr>
            <a:lvl5pPr lvl="4" algn="ctr" rtl="0">
              <a:spcBef>
                <a:spcPts val="0"/>
              </a:spcBef>
              <a:spcAft>
                <a:spcPts val="0"/>
              </a:spcAft>
              <a:buSzPts val="2400"/>
              <a:buFont typeface="Bodoni"/>
              <a:buNone/>
              <a:defRPr b="1">
                <a:latin typeface="Bodoni"/>
                <a:ea typeface="Bodoni"/>
                <a:cs typeface="Bodoni"/>
                <a:sym typeface="Bodoni"/>
              </a:defRPr>
            </a:lvl5pPr>
            <a:lvl6pPr lvl="5" algn="ctr" rtl="0">
              <a:spcBef>
                <a:spcPts val="0"/>
              </a:spcBef>
              <a:spcAft>
                <a:spcPts val="0"/>
              </a:spcAft>
              <a:buSzPts val="2400"/>
              <a:buFont typeface="Bodoni"/>
              <a:buNone/>
              <a:defRPr b="1">
                <a:latin typeface="Bodoni"/>
                <a:ea typeface="Bodoni"/>
                <a:cs typeface="Bodoni"/>
                <a:sym typeface="Bodoni"/>
              </a:defRPr>
            </a:lvl6pPr>
            <a:lvl7pPr lvl="6" algn="ctr" rtl="0">
              <a:spcBef>
                <a:spcPts val="0"/>
              </a:spcBef>
              <a:spcAft>
                <a:spcPts val="0"/>
              </a:spcAft>
              <a:buSzPts val="2400"/>
              <a:buFont typeface="Bodoni"/>
              <a:buNone/>
              <a:defRPr b="1">
                <a:latin typeface="Bodoni"/>
                <a:ea typeface="Bodoni"/>
                <a:cs typeface="Bodoni"/>
                <a:sym typeface="Bodoni"/>
              </a:defRPr>
            </a:lvl7pPr>
            <a:lvl8pPr lvl="7" algn="ctr" rtl="0">
              <a:spcBef>
                <a:spcPts val="0"/>
              </a:spcBef>
              <a:spcAft>
                <a:spcPts val="0"/>
              </a:spcAft>
              <a:buSzPts val="2400"/>
              <a:buFont typeface="Bodoni"/>
              <a:buNone/>
              <a:defRPr b="1">
                <a:latin typeface="Bodoni"/>
                <a:ea typeface="Bodoni"/>
                <a:cs typeface="Bodoni"/>
                <a:sym typeface="Bodoni"/>
              </a:defRPr>
            </a:lvl8pPr>
            <a:lvl9pPr lvl="8" algn="ctr" rtl="0">
              <a:spcBef>
                <a:spcPts val="0"/>
              </a:spcBef>
              <a:spcAft>
                <a:spcPts val="0"/>
              </a:spcAft>
              <a:buSzPts val="2400"/>
              <a:buFont typeface="Bodoni"/>
              <a:buNone/>
              <a:defRPr b="1">
                <a:latin typeface="Bodoni"/>
                <a:ea typeface="Bodoni"/>
                <a:cs typeface="Bodoni"/>
                <a:sym typeface="Bodoni"/>
              </a:defRPr>
            </a:lvl9pPr>
          </a:lstStyle>
          <a:p>
            <a:endParaRPr/>
          </a:p>
        </p:txBody>
      </p:sp>
      <p:sp>
        <p:nvSpPr>
          <p:cNvPr id="53" name="Google Shape;53;p8"/>
          <p:cNvSpPr txBox="1">
            <a:spLocks noGrp="1"/>
          </p:cNvSpPr>
          <p:nvPr>
            <p:ph type="body" idx="1"/>
          </p:nvPr>
        </p:nvSpPr>
        <p:spPr>
          <a:xfrm>
            <a:off x="1454050" y="1904925"/>
            <a:ext cx="5877000" cy="25020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Char char="●"/>
              <a:defRPr sz="1400"/>
            </a:lvl1pPr>
            <a:lvl2pPr marL="914400" lvl="1" indent="-317500" algn="ctr" rtl="0">
              <a:lnSpc>
                <a:spcPct val="100000"/>
              </a:lnSpc>
              <a:spcBef>
                <a:spcPts val="0"/>
              </a:spcBef>
              <a:spcAft>
                <a:spcPts val="0"/>
              </a:spcAft>
              <a:buSzPts val="1400"/>
              <a:buChar char="○"/>
              <a:defRPr sz="1400"/>
            </a:lvl2pPr>
            <a:lvl3pPr marL="1371600" lvl="2" indent="-311150" algn="ctr" rtl="0">
              <a:lnSpc>
                <a:spcPct val="100000"/>
              </a:lnSpc>
              <a:spcBef>
                <a:spcPts val="0"/>
              </a:spcBef>
              <a:spcAft>
                <a:spcPts val="0"/>
              </a:spcAft>
              <a:buSzPts val="1300"/>
              <a:buChar char="■"/>
              <a:defRPr sz="1300"/>
            </a:lvl3pPr>
            <a:lvl4pPr marL="1828800" lvl="3" indent="-311150" algn="ctr" rtl="0">
              <a:lnSpc>
                <a:spcPct val="100000"/>
              </a:lnSpc>
              <a:spcBef>
                <a:spcPts val="0"/>
              </a:spcBef>
              <a:spcAft>
                <a:spcPts val="0"/>
              </a:spcAft>
              <a:buSzPts val="1300"/>
              <a:buChar char="●"/>
              <a:defRPr sz="1300"/>
            </a:lvl4pPr>
            <a:lvl5pPr marL="2286000" lvl="4" indent="-304800" algn="ctr" rtl="0">
              <a:lnSpc>
                <a:spcPct val="100000"/>
              </a:lnSpc>
              <a:spcBef>
                <a:spcPts val="0"/>
              </a:spcBef>
              <a:spcAft>
                <a:spcPts val="0"/>
              </a:spcAft>
              <a:buSzPts val="1200"/>
              <a:buChar char="○"/>
              <a:defRPr sz="1200"/>
            </a:lvl5pPr>
            <a:lvl6pPr marL="2743200" lvl="5" indent="-304800" algn="ctr" rtl="0">
              <a:lnSpc>
                <a:spcPct val="100000"/>
              </a:lnSpc>
              <a:spcBef>
                <a:spcPts val="0"/>
              </a:spcBef>
              <a:spcAft>
                <a:spcPts val="0"/>
              </a:spcAft>
              <a:buSzPts val="1200"/>
              <a:buChar char="■"/>
              <a:defRPr sz="1200"/>
            </a:lvl6pPr>
            <a:lvl7pPr marL="3200400" lvl="6" indent="-298450" algn="ctr" rtl="0">
              <a:lnSpc>
                <a:spcPct val="100000"/>
              </a:lnSpc>
              <a:spcBef>
                <a:spcPts val="0"/>
              </a:spcBef>
              <a:spcAft>
                <a:spcPts val="0"/>
              </a:spcAft>
              <a:buSzPts val="1100"/>
              <a:buChar char="●"/>
              <a:defRPr sz="1100"/>
            </a:lvl7pPr>
            <a:lvl8pPr marL="3657600" lvl="7" indent="-298450" algn="ctr" rtl="0">
              <a:lnSpc>
                <a:spcPct val="100000"/>
              </a:lnSpc>
              <a:spcBef>
                <a:spcPts val="0"/>
              </a:spcBef>
              <a:spcAft>
                <a:spcPts val="0"/>
              </a:spcAft>
              <a:buSzPts val="1100"/>
              <a:buChar char="○"/>
              <a:defRPr sz="1100"/>
            </a:lvl8pPr>
            <a:lvl9pPr marL="4114800" lvl="8" indent="-292100" algn="ctr" rtl="0">
              <a:lnSpc>
                <a:spcPct val="100000"/>
              </a:lnSpc>
              <a:spcBef>
                <a:spcPts val="0"/>
              </a:spcBef>
              <a:spcAft>
                <a:spcPts val="0"/>
              </a:spcAft>
              <a:buSzPts val="1000"/>
              <a:buChar char="■"/>
              <a:defRPr sz="1000"/>
            </a:lvl9pPr>
          </a:lstStyle>
          <a:p>
            <a:endParaRPr/>
          </a:p>
        </p:txBody>
      </p:sp>
      <p:sp>
        <p:nvSpPr>
          <p:cNvPr id="54" name="Google Shape;54;p8"/>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solidFill>
                  <a:schemeClr val="lt2"/>
                </a:solidFill>
                <a:latin typeface="Arvo"/>
                <a:ea typeface="Arvo"/>
                <a:cs typeface="Arvo"/>
                <a:sym typeface="Arvo"/>
              </a:defRPr>
            </a:lvl1pPr>
            <a:lvl2pPr lvl="1" rtl="0">
              <a:buNone/>
              <a:defRPr sz="1200">
                <a:solidFill>
                  <a:schemeClr val="lt2"/>
                </a:solidFill>
                <a:latin typeface="Arvo"/>
                <a:ea typeface="Arvo"/>
                <a:cs typeface="Arvo"/>
                <a:sym typeface="Arvo"/>
              </a:defRPr>
            </a:lvl2pPr>
            <a:lvl3pPr lvl="2" rtl="0">
              <a:buNone/>
              <a:defRPr sz="1200">
                <a:solidFill>
                  <a:schemeClr val="lt2"/>
                </a:solidFill>
                <a:latin typeface="Arvo"/>
                <a:ea typeface="Arvo"/>
                <a:cs typeface="Arvo"/>
                <a:sym typeface="Arvo"/>
              </a:defRPr>
            </a:lvl3pPr>
            <a:lvl4pPr lvl="3" rtl="0">
              <a:buNone/>
              <a:defRPr sz="1200">
                <a:solidFill>
                  <a:schemeClr val="lt2"/>
                </a:solidFill>
                <a:latin typeface="Arvo"/>
                <a:ea typeface="Arvo"/>
                <a:cs typeface="Arvo"/>
                <a:sym typeface="Arvo"/>
              </a:defRPr>
            </a:lvl4pPr>
            <a:lvl5pPr lvl="4" rtl="0">
              <a:buNone/>
              <a:defRPr sz="1200">
                <a:solidFill>
                  <a:schemeClr val="lt2"/>
                </a:solidFill>
                <a:latin typeface="Arvo"/>
                <a:ea typeface="Arvo"/>
                <a:cs typeface="Arvo"/>
                <a:sym typeface="Arvo"/>
              </a:defRPr>
            </a:lvl5pPr>
            <a:lvl6pPr lvl="5" rtl="0">
              <a:buNone/>
              <a:defRPr sz="1200">
                <a:solidFill>
                  <a:schemeClr val="lt2"/>
                </a:solidFill>
                <a:latin typeface="Arvo"/>
                <a:ea typeface="Arvo"/>
                <a:cs typeface="Arvo"/>
                <a:sym typeface="Arvo"/>
              </a:defRPr>
            </a:lvl6pPr>
            <a:lvl7pPr lvl="6" rtl="0">
              <a:buNone/>
              <a:defRPr sz="1200">
                <a:solidFill>
                  <a:schemeClr val="lt2"/>
                </a:solidFill>
                <a:latin typeface="Arvo"/>
                <a:ea typeface="Arvo"/>
                <a:cs typeface="Arvo"/>
                <a:sym typeface="Arvo"/>
              </a:defRPr>
            </a:lvl7pPr>
            <a:lvl8pPr lvl="7" rtl="0">
              <a:buNone/>
              <a:defRPr sz="1200">
                <a:solidFill>
                  <a:schemeClr val="lt2"/>
                </a:solidFill>
                <a:latin typeface="Arvo"/>
                <a:ea typeface="Arvo"/>
                <a:cs typeface="Arvo"/>
                <a:sym typeface="Arvo"/>
              </a:defRPr>
            </a:lvl8pPr>
            <a:lvl9pPr lvl="8" rtl="0">
              <a:buNone/>
              <a:defRPr sz="1200">
                <a:solidFill>
                  <a:schemeClr val="lt2"/>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cxnSp>
        <p:nvCxnSpPr>
          <p:cNvPr id="55" name="Google Shape;55;p8"/>
          <p:cNvCxnSpPr/>
          <p:nvPr/>
        </p:nvCxnSpPr>
        <p:spPr>
          <a:xfrm>
            <a:off x="4233900" y="1223600"/>
            <a:ext cx="676200" cy="0"/>
          </a:xfrm>
          <a:prstGeom prst="straightConnector1">
            <a:avLst/>
          </a:prstGeom>
          <a:noFill/>
          <a:ln w="76200" cap="flat" cmpd="sng">
            <a:solidFill>
              <a:schemeClr val="accent1"/>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design 1">
  <p:cSld name="TITLE_AND_BODY_2">
    <p:bg>
      <p:bgPr>
        <a:solidFill>
          <a:srgbClr val="FFFFFF"/>
        </a:solidFill>
        <a:effectLst/>
      </p:bgPr>
    </p:bg>
    <p:spTree>
      <p:nvGrpSpPr>
        <p:cNvPr id="1" name="Shape 56"/>
        <p:cNvGrpSpPr/>
        <p:nvPr/>
      </p:nvGrpSpPr>
      <p:grpSpPr>
        <a:xfrm>
          <a:off x="0" y="0"/>
          <a:ext cx="0" cy="0"/>
          <a:chOff x="0" y="0"/>
          <a:chExt cx="0" cy="0"/>
        </a:xfrm>
      </p:grpSpPr>
      <p:sp>
        <p:nvSpPr>
          <p:cNvPr id="57" name="Google Shape;57;p9"/>
          <p:cNvSpPr/>
          <p:nvPr/>
        </p:nvSpPr>
        <p:spPr>
          <a:xfrm>
            <a:off x="406950" y="352200"/>
            <a:ext cx="8330100" cy="43110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9"/>
          <p:cNvSpPr txBox="1">
            <a:spLocks noGrp="1"/>
          </p:cNvSpPr>
          <p:nvPr>
            <p:ph type="title"/>
          </p:nvPr>
        </p:nvSpPr>
        <p:spPr>
          <a:xfrm>
            <a:off x="0" y="216225"/>
            <a:ext cx="9144000" cy="9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None/>
              <a:defRPr sz="2200" b="1"/>
            </a:lvl1pPr>
            <a:lvl2pPr lvl="1" algn="ctr" rtl="0">
              <a:spcBef>
                <a:spcPts val="0"/>
              </a:spcBef>
              <a:spcAft>
                <a:spcPts val="0"/>
              </a:spcAft>
              <a:buSzPts val="2400"/>
              <a:buFont typeface="Bodoni"/>
              <a:buNone/>
              <a:defRPr b="1">
                <a:latin typeface="Bodoni"/>
                <a:ea typeface="Bodoni"/>
                <a:cs typeface="Bodoni"/>
                <a:sym typeface="Bodoni"/>
              </a:defRPr>
            </a:lvl2pPr>
            <a:lvl3pPr lvl="2" algn="ctr" rtl="0">
              <a:spcBef>
                <a:spcPts val="0"/>
              </a:spcBef>
              <a:spcAft>
                <a:spcPts val="0"/>
              </a:spcAft>
              <a:buSzPts val="2400"/>
              <a:buFont typeface="Bodoni"/>
              <a:buNone/>
              <a:defRPr b="1">
                <a:latin typeface="Bodoni"/>
                <a:ea typeface="Bodoni"/>
                <a:cs typeface="Bodoni"/>
                <a:sym typeface="Bodoni"/>
              </a:defRPr>
            </a:lvl3pPr>
            <a:lvl4pPr lvl="3" algn="ctr" rtl="0">
              <a:spcBef>
                <a:spcPts val="0"/>
              </a:spcBef>
              <a:spcAft>
                <a:spcPts val="0"/>
              </a:spcAft>
              <a:buSzPts val="2400"/>
              <a:buFont typeface="Bodoni"/>
              <a:buNone/>
              <a:defRPr b="1">
                <a:latin typeface="Bodoni"/>
                <a:ea typeface="Bodoni"/>
                <a:cs typeface="Bodoni"/>
                <a:sym typeface="Bodoni"/>
              </a:defRPr>
            </a:lvl4pPr>
            <a:lvl5pPr lvl="4" algn="ctr" rtl="0">
              <a:spcBef>
                <a:spcPts val="0"/>
              </a:spcBef>
              <a:spcAft>
                <a:spcPts val="0"/>
              </a:spcAft>
              <a:buSzPts val="2400"/>
              <a:buFont typeface="Bodoni"/>
              <a:buNone/>
              <a:defRPr b="1">
                <a:latin typeface="Bodoni"/>
                <a:ea typeface="Bodoni"/>
                <a:cs typeface="Bodoni"/>
                <a:sym typeface="Bodoni"/>
              </a:defRPr>
            </a:lvl5pPr>
            <a:lvl6pPr lvl="5" algn="ctr" rtl="0">
              <a:spcBef>
                <a:spcPts val="0"/>
              </a:spcBef>
              <a:spcAft>
                <a:spcPts val="0"/>
              </a:spcAft>
              <a:buSzPts val="2400"/>
              <a:buFont typeface="Bodoni"/>
              <a:buNone/>
              <a:defRPr b="1">
                <a:latin typeface="Bodoni"/>
                <a:ea typeface="Bodoni"/>
                <a:cs typeface="Bodoni"/>
                <a:sym typeface="Bodoni"/>
              </a:defRPr>
            </a:lvl6pPr>
            <a:lvl7pPr lvl="6" algn="ctr" rtl="0">
              <a:spcBef>
                <a:spcPts val="0"/>
              </a:spcBef>
              <a:spcAft>
                <a:spcPts val="0"/>
              </a:spcAft>
              <a:buSzPts val="2400"/>
              <a:buFont typeface="Bodoni"/>
              <a:buNone/>
              <a:defRPr b="1">
                <a:latin typeface="Bodoni"/>
                <a:ea typeface="Bodoni"/>
                <a:cs typeface="Bodoni"/>
                <a:sym typeface="Bodoni"/>
              </a:defRPr>
            </a:lvl7pPr>
            <a:lvl8pPr lvl="7" algn="ctr" rtl="0">
              <a:spcBef>
                <a:spcPts val="0"/>
              </a:spcBef>
              <a:spcAft>
                <a:spcPts val="0"/>
              </a:spcAft>
              <a:buSzPts val="2400"/>
              <a:buFont typeface="Bodoni"/>
              <a:buNone/>
              <a:defRPr b="1">
                <a:latin typeface="Bodoni"/>
                <a:ea typeface="Bodoni"/>
                <a:cs typeface="Bodoni"/>
                <a:sym typeface="Bodoni"/>
              </a:defRPr>
            </a:lvl8pPr>
            <a:lvl9pPr lvl="8" algn="ctr" rtl="0">
              <a:spcBef>
                <a:spcPts val="0"/>
              </a:spcBef>
              <a:spcAft>
                <a:spcPts val="0"/>
              </a:spcAft>
              <a:buSzPts val="2400"/>
              <a:buFont typeface="Bodoni"/>
              <a:buNone/>
              <a:defRPr b="1">
                <a:latin typeface="Bodoni"/>
                <a:ea typeface="Bodoni"/>
                <a:cs typeface="Bodoni"/>
                <a:sym typeface="Bodoni"/>
              </a:defRPr>
            </a:lvl9pPr>
          </a:lstStyle>
          <a:p>
            <a:endParaRPr/>
          </a:p>
        </p:txBody>
      </p:sp>
      <p:sp>
        <p:nvSpPr>
          <p:cNvPr id="59" name="Google Shape;59;p9"/>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solidFill>
                  <a:schemeClr val="lt2"/>
                </a:solidFill>
                <a:latin typeface="Arvo"/>
                <a:ea typeface="Arvo"/>
                <a:cs typeface="Arvo"/>
                <a:sym typeface="Arvo"/>
              </a:defRPr>
            </a:lvl1pPr>
            <a:lvl2pPr lvl="1" rtl="0">
              <a:buNone/>
              <a:defRPr sz="1200">
                <a:solidFill>
                  <a:schemeClr val="lt2"/>
                </a:solidFill>
                <a:latin typeface="Arvo"/>
                <a:ea typeface="Arvo"/>
                <a:cs typeface="Arvo"/>
                <a:sym typeface="Arvo"/>
              </a:defRPr>
            </a:lvl2pPr>
            <a:lvl3pPr lvl="2" rtl="0">
              <a:buNone/>
              <a:defRPr sz="1200">
                <a:solidFill>
                  <a:schemeClr val="lt2"/>
                </a:solidFill>
                <a:latin typeface="Arvo"/>
                <a:ea typeface="Arvo"/>
                <a:cs typeface="Arvo"/>
                <a:sym typeface="Arvo"/>
              </a:defRPr>
            </a:lvl3pPr>
            <a:lvl4pPr lvl="3" rtl="0">
              <a:buNone/>
              <a:defRPr sz="1200">
                <a:solidFill>
                  <a:schemeClr val="lt2"/>
                </a:solidFill>
                <a:latin typeface="Arvo"/>
                <a:ea typeface="Arvo"/>
                <a:cs typeface="Arvo"/>
                <a:sym typeface="Arvo"/>
              </a:defRPr>
            </a:lvl4pPr>
            <a:lvl5pPr lvl="4" rtl="0">
              <a:buNone/>
              <a:defRPr sz="1200">
                <a:solidFill>
                  <a:schemeClr val="lt2"/>
                </a:solidFill>
                <a:latin typeface="Arvo"/>
                <a:ea typeface="Arvo"/>
                <a:cs typeface="Arvo"/>
                <a:sym typeface="Arvo"/>
              </a:defRPr>
            </a:lvl5pPr>
            <a:lvl6pPr lvl="5" rtl="0">
              <a:buNone/>
              <a:defRPr sz="1200">
                <a:solidFill>
                  <a:schemeClr val="lt2"/>
                </a:solidFill>
                <a:latin typeface="Arvo"/>
                <a:ea typeface="Arvo"/>
                <a:cs typeface="Arvo"/>
                <a:sym typeface="Arvo"/>
              </a:defRPr>
            </a:lvl6pPr>
            <a:lvl7pPr lvl="6" rtl="0">
              <a:buNone/>
              <a:defRPr sz="1200">
                <a:solidFill>
                  <a:schemeClr val="lt2"/>
                </a:solidFill>
                <a:latin typeface="Arvo"/>
                <a:ea typeface="Arvo"/>
                <a:cs typeface="Arvo"/>
                <a:sym typeface="Arvo"/>
              </a:defRPr>
            </a:lvl7pPr>
            <a:lvl8pPr lvl="7" rtl="0">
              <a:buNone/>
              <a:defRPr sz="1200">
                <a:solidFill>
                  <a:schemeClr val="lt2"/>
                </a:solidFill>
                <a:latin typeface="Arvo"/>
                <a:ea typeface="Arvo"/>
                <a:cs typeface="Arvo"/>
                <a:sym typeface="Arvo"/>
              </a:defRPr>
            </a:lvl8pPr>
            <a:lvl9pPr lvl="8" rtl="0">
              <a:buNone/>
              <a:defRPr sz="1200">
                <a:solidFill>
                  <a:schemeClr val="lt2"/>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cxnSp>
        <p:nvCxnSpPr>
          <p:cNvPr id="60" name="Google Shape;60;p9"/>
          <p:cNvCxnSpPr/>
          <p:nvPr/>
        </p:nvCxnSpPr>
        <p:spPr>
          <a:xfrm>
            <a:off x="4233900" y="1223600"/>
            <a:ext cx="676200" cy="0"/>
          </a:xfrm>
          <a:prstGeom prst="straightConnector1">
            <a:avLst/>
          </a:prstGeom>
          <a:noFill/>
          <a:ln w="76200" cap="flat" cmpd="sng">
            <a:solidFill>
              <a:schemeClr val="accent1"/>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subtitle">
  <p:cSld name="TITLE_AND_BODY_1">
    <p:bg>
      <p:bgPr>
        <a:solidFill>
          <a:srgbClr val="FFFFFF"/>
        </a:solidFill>
        <a:effectLst/>
      </p:bgPr>
    </p:bg>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4598900" y="773100"/>
            <a:ext cx="3888000" cy="1206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b="1"/>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63" name="Google Shape;63;p10"/>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solidFill>
                  <a:schemeClr val="lt2"/>
                </a:solidFill>
                <a:latin typeface="Arvo"/>
                <a:ea typeface="Arvo"/>
                <a:cs typeface="Arvo"/>
                <a:sym typeface="Arvo"/>
              </a:defRPr>
            </a:lvl1pPr>
            <a:lvl2pPr lvl="1" rtl="0">
              <a:buNone/>
              <a:defRPr sz="1200">
                <a:solidFill>
                  <a:schemeClr val="lt2"/>
                </a:solidFill>
                <a:latin typeface="Arvo"/>
                <a:ea typeface="Arvo"/>
                <a:cs typeface="Arvo"/>
                <a:sym typeface="Arvo"/>
              </a:defRPr>
            </a:lvl2pPr>
            <a:lvl3pPr lvl="2" rtl="0">
              <a:buNone/>
              <a:defRPr sz="1200">
                <a:solidFill>
                  <a:schemeClr val="lt2"/>
                </a:solidFill>
                <a:latin typeface="Arvo"/>
                <a:ea typeface="Arvo"/>
                <a:cs typeface="Arvo"/>
                <a:sym typeface="Arvo"/>
              </a:defRPr>
            </a:lvl3pPr>
            <a:lvl4pPr lvl="3" rtl="0">
              <a:buNone/>
              <a:defRPr sz="1200">
                <a:solidFill>
                  <a:schemeClr val="lt2"/>
                </a:solidFill>
                <a:latin typeface="Arvo"/>
                <a:ea typeface="Arvo"/>
                <a:cs typeface="Arvo"/>
                <a:sym typeface="Arvo"/>
              </a:defRPr>
            </a:lvl4pPr>
            <a:lvl5pPr lvl="4" rtl="0">
              <a:buNone/>
              <a:defRPr sz="1200">
                <a:solidFill>
                  <a:schemeClr val="lt2"/>
                </a:solidFill>
                <a:latin typeface="Arvo"/>
                <a:ea typeface="Arvo"/>
                <a:cs typeface="Arvo"/>
                <a:sym typeface="Arvo"/>
              </a:defRPr>
            </a:lvl5pPr>
            <a:lvl6pPr lvl="5" rtl="0">
              <a:buNone/>
              <a:defRPr sz="1200">
                <a:solidFill>
                  <a:schemeClr val="lt2"/>
                </a:solidFill>
                <a:latin typeface="Arvo"/>
                <a:ea typeface="Arvo"/>
                <a:cs typeface="Arvo"/>
                <a:sym typeface="Arvo"/>
              </a:defRPr>
            </a:lvl6pPr>
            <a:lvl7pPr lvl="6" rtl="0">
              <a:buNone/>
              <a:defRPr sz="1200">
                <a:solidFill>
                  <a:schemeClr val="lt2"/>
                </a:solidFill>
                <a:latin typeface="Arvo"/>
                <a:ea typeface="Arvo"/>
                <a:cs typeface="Arvo"/>
                <a:sym typeface="Arvo"/>
              </a:defRPr>
            </a:lvl7pPr>
            <a:lvl8pPr lvl="7" rtl="0">
              <a:buNone/>
              <a:defRPr sz="1200">
                <a:solidFill>
                  <a:schemeClr val="lt2"/>
                </a:solidFill>
                <a:latin typeface="Arvo"/>
                <a:ea typeface="Arvo"/>
                <a:cs typeface="Arvo"/>
                <a:sym typeface="Arvo"/>
              </a:defRPr>
            </a:lvl8pPr>
            <a:lvl9pPr lvl="8" rtl="0">
              <a:buNone/>
              <a:defRPr sz="1200">
                <a:solidFill>
                  <a:schemeClr val="lt2"/>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64" name="Google Shape;64;p10"/>
          <p:cNvSpPr/>
          <p:nvPr/>
        </p:nvSpPr>
        <p:spPr>
          <a:xfrm>
            <a:off x="0" y="0"/>
            <a:ext cx="4259700" cy="5143500"/>
          </a:xfrm>
          <a:prstGeom prst="snip2DiagRect">
            <a:avLst>
              <a:gd name="adj1" fmla="val 0"/>
              <a:gd name="adj2" fmla="val 50000"/>
            </a:avLst>
          </a:prstGeom>
          <a:solidFill>
            <a:srgbClr val="81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0"/>
          <p:cNvSpPr txBox="1">
            <a:spLocks noGrp="1"/>
          </p:cNvSpPr>
          <p:nvPr>
            <p:ph type="subTitle" idx="1"/>
          </p:nvPr>
        </p:nvSpPr>
        <p:spPr>
          <a:xfrm>
            <a:off x="4598900" y="2968204"/>
            <a:ext cx="2920800" cy="578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cxnSp>
        <p:nvCxnSpPr>
          <p:cNvPr id="66" name="Google Shape;66;p10"/>
          <p:cNvCxnSpPr/>
          <p:nvPr/>
        </p:nvCxnSpPr>
        <p:spPr>
          <a:xfrm>
            <a:off x="4778200" y="2780625"/>
            <a:ext cx="676200" cy="0"/>
          </a:xfrm>
          <a:prstGeom prst="straightConnector1">
            <a:avLst/>
          </a:prstGeom>
          <a:noFill/>
          <a:ln w="76200" cap="flat" cmpd="sng">
            <a:solidFill>
              <a:schemeClr val="accent1"/>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amp; some text slide 2">
  <p:cSld name="BIG_NUMBER_2">
    <p:bg>
      <p:bgPr>
        <a:solidFill>
          <a:srgbClr val="FFFFFF"/>
        </a:solidFill>
        <a:effectLst/>
      </p:bgPr>
    </p:bg>
    <p:spTree>
      <p:nvGrpSpPr>
        <p:cNvPr id="1" name="Shape 122"/>
        <p:cNvGrpSpPr/>
        <p:nvPr/>
      </p:nvGrpSpPr>
      <p:grpSpPr>
        <a:xfrm>
          <a:off x="0" y="0"/>
          <a:ext cx="0" cy="0"/>
          <a:chOff x="0" y="0"/>
          <a:chExt cx="0" cy="0"/>
        </a:xfrm>
      </p:grpSpPr>
      <p:sp>
        <p:nvSpPr>
          <p:cNvPr id="123" name="Google Shape;123;p16"/>
          <p:cNvSpPr/>
          <p:nvPr/>
        </p:nvSpPr>
        <p:spPr>
          <a:xfrm>
            <a:off x="406950" y="352200"/>
            <a:ext cx="8330100" cy="4311000"/>
          </a:xfrm>
          <a:prstGeom prst="rect">
            <a:avLst/>
          </a:prstGeom>
          <a:solidFill>
            <a:srgbClr val="81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6"/>
          <p:cNvSpPr txBox="1">
            <a:spLocks noGrp="1"/>
          </p:cNvSpPr>
          <p:nvPr>
            <p:ph type="title" hasCustomPrompt="1"/>
          </p:nvPr>
        </p:nvSpPr>
        <p:spPr>
          <a:xfrm>
            <a:off x="742950" y="1238100"/>
            <a:ext cx="7729500" cy="1963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000" b="1"/>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5" name="Google Shape;125;p16"/>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solidFill>
                  <a:schemeClr val="lt2"/>
                </a:solidFill>
                <a:latin typeface="Arvo"/>
                <a:ea typeface="Arvo"/>
                <a:cs typeface="Arvo"/>
                <a:sym typeface="Arvo"/>
              </a:defRPr>
            </a:lvl1pPr>
            <a:lvl2pPr lvl="1" rtl="0">
              <a:buNone/>
              <a:defRPr sz="1200">
                <a:solidFill>
                  <a:schemeClr val="lt2"/>
                </a:solidFill>
                <a:latin typeface="Arvo"/>
                <a:ea typeface="Arvo"/>
                <a:cs typeface="Arvo"/>
                <a:sym typeface="Arvo"/>
              </a:defRPr>
            </a:lvl2pPr>
            <a:lvl3pPr lvl="2" rtl="0">
              <a:buNone/>
              <a:defRPr sz="1200">
                <a:solidFill>
                  <a:schemeClr val="lt2"/>
                </a:solidFill>
                <a:latin typeface="Arvo"/>
                <a:ea typeface="Arvo"/>
                <a:cs typeface="Arvo"/>
                <a:sym typeface="Arvo"/>
              </a:defRPr>
            </a:lvl3pPr>
            <a:lvl4pPr lvl="3" rtl="0">
              <a:buNone/>
              <a:defRPr sz="1200">
                <a:solidFill>
                  <a:schemeClr val="lt2"/>
                </a:solidFill>
                <a:latin typeface="Arvo"/>
                <a:ea typeface="Arvo"/>
                <a:cs typeface="Arvo"/>
                <a:sym typeface="Arvo"/>
              </a:defRPr>
            </a:lvl4pPr>
            <a:lvl5pPr lvl="4" rtl="0">
              <a:buNone/>
              <a:defRPr sz="1200">
                <a:solidFill>
                  <a:schemeClr val="lt2"/>
                </a:solidFill>
                <a:latin typeface="Arvo"/>
                <a:ea typeface="Arvo"/>
                <a:cs typeface="Arvo"/>
                <a:sym typeface="Arvo"/>
              </a:defRPr>
            </a:lvl5pPr>
            <a:lvl6pPr lvl="5" rtl="0">
              <a:buNone/>
              <a:defRPr sz="1200">
                <a:solidFill>
                  <a:schemeClr val="lt2"/>
                </a:solidFill>
                <a:latin typeface="Arvo"/>
                <a:ea typeface="Arvo"/>
                <a:cs typeface="Arvo"/>
                <a:sym typeface="Arvo"/>
              </a:defRPr>
            </a:lvl6pPr>
            <a:lvl7pPr lvl="6" rtl="0">
              <a:buNone/>
              <a:defRPr sz="1200">
                <a:solidFill>
                  <a:schemeClr val="lt2"/>
                </a:solidFill>
                <a:latin typeface="Arvo"/>
                <a:ea typeface="Arvo"/>
                <a:cs typeface="Arvo"/>
                <a:sym typeface="Arvo"/>
              </a:defRPr>
            </a:lvl7pPr>
            <a:lvl8pPr lvl="7" rtl="0">
              <a:buNone/>
              <a:defRPr sz="1200">
                <a:solidFill>
                  <a:schemeClr val="lt2"/>
                </a:solidFill>
                <a:latin typeface="Arvo"/>
                <a:ea typeface="Arvo"/>
                <a:cs typeface="Arvo"/>
                <a:sym typeface="Arvo"/>
              </a:defRPr>
            </a:lvl8pPr>
            <a:lvl9pPr lvl="8" rtl="0">
              <a:buNone/>
              <a:defRPr sz="1200">
                <a:solidFill>
                  <a:schemeClr val="lt2"/>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126" name="Google Shape;126;p16"/>
          <p:cNvSpPr txBox="1">
            <a:spLocks noGrp="1"/>
          </p:cNvSpPr>
          <p:nvPr>
            <p:ph type="subTitle" idx="1"/>
          </p:nvPr>
        </p:nvSpPr>
        <p:spPr>
          <a:xfrm>
            <a:off x="2433300" y="3015325"/>
            <a:ext cx="4277400" cy="64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200"/>
              <a:buNone/>
              <a:defRPr sz="1200">
                <a:solidFill>
                  <a:srgbClr val="FFFFFF"/>
                </a:solidFill>
              </a:defRPr>
            </a:lvl1pPr>
            <a:lvl2pPr lvl="1" algn="ctr" rtl="0">
              <a:lnSpc>
                <a:spcPct val="100000"/>
              </a:lnSpc>
              <a:spcBef>
                <a:spcPts val="0"/>
              </a:spcBef>
              <a:spcAft>
                <a:spcPts val="0"/>
              </a:spcAft>
              <a:buClr>
                <a:srgbClr val="FFFFFF"/>
              </a:buClr>
              <a:buSzPts val="1400"/>
              <a:buNone/>
              <a:defRPr>
                <a:solidFill>
                  <a:srgbClr val="FFFFFF"/>
                </a:solidFill>
              </a:defRPr>
            </a:lvl2pPr>
            <a:lvl3pPr lvl="2" algn="ctr" rtl="0">
              <a:lnSpc>
                <a:spcPct val="100000"/>
              </a:lnSpc>
              <a:spcBef>
                <a:spcPts val="0"/>
              </a:spcBef>
              <a:spcAft>
                <a:spcPts val="0"/>
              </a:spcAft>
              <a:buClr>
                <a:srgbClr val="FFFFFF"/>
              </a:buClr>
              <a:buSzPts val="1400"/>
              <a:buNone/>
              <a:defRPr sz="1400">
                <a:solidFill>
                  <a:srgbClr val="FFFFFF"/>
                </a:solidFill>
              </a:defRPr>
            </a:lvl3pPr>
            <a:lvl4pPr lvl="3" algn="ctr" rtl="0">
              <a:lnSpc>
                <a:spcPct val="100000"/>
              </a:lnSpc>
              <a:spcBef>
                <a:spcPts val="0"/>
              </a:spcBef>
              <a:spcAft>
                <a:spcPts val="0"/>
              </a:spcAft>
              <a:buClr>
                <a:srgbClr val="FFFFFF"/>
              </a:buClr>
              <a:buSzPts val="1400"/>
              <a:buNone/>
              <a:defRPr sz="1400">
                <a:solidFill>
                  <a:srgbClr val="FFFFFF"/>
                </a:solidFill>
              </a:defRPr>
            </a:lvl4pPr>
            <a:lvl5pPr lvl="4" algn="ctr" rtl="0">
              <a:lnSpc>
                <a:spcPct val="100000"/>
              </a:lnSpc>
              <a:spcBef>
                <a:spcPts val="0"/>
              </a:spcBef>
              <a:spcAft>
                <a:spcPts val="0"/>
              </a:spcAft>
              <a:buClr>
                <a:srgbClr val="FFFFFF"/>
              </a:buClr>
              <a:buSzPts val="1400"/>
              <a:buNone/>
              <a:defRPr sz="1400">
                <a:solidFill>
                  <a:srgbClr val="FFFFFF"/>
                </a:solidFill>
              </a:defRPr>
            </a:lvl5pPr>
            <a:lvl6pPr lvl="5" algn="ctr" rtl="0">
              <a:lnSpc>
                <a:spcPct val="100000"/>
              </a:lnSpc>
              <a:spcBef>
                <a:spcPts val="0"/>
              </a:spcBef>
              <a:spcAft>
                <a:spcPts val="0"/>
              </a:spcAft>
              <a:buClr>
                <a:srgbClr val="FFFFFF"/>
              </a:buClr>
              <a:buSzPts val="1400"/>
              <a:buNone/>
              <a:defRPr sz="1400">
                <a:solidFill>
                  <a:srgbClr val="FFFFFF"/>
                </a:solidFill>
              </a:defRPr>
            </a:lvl6pPr>
            <a:lvl7pPr lvl="6" algn="ctr" rtl="0">
              <a:lnSpc>
                <a:spcPct val="100000"/>
              </a:lnSpc>
              <a:spcBef>
                <a:spcPts val="0"/>
              </a:spcBef>
              <a:spcAft>
                <a:spcPts val="0"/>
              </a:spcAft>
              <a:buClr>
                <a:srgbClr val="FFFFFF"/>
              </a:buClr>
              <a:buSzPts val="1400"/>
              <a:buNone/>
              <a:defRPr sz="1400">
                <a:solidFill>
                  <a:srgbClr val="FFFFFF"/>
                </a:solidFill>
              </a:defRPr>
            </a:lvl7pPr>
            <a:lvl8pPr lvl="7" algn="ctr" rtl="0">
              <a:lnSpc>
                <a:spcPct val="100000"/>
              </a:lnSpc>
              <a:spcBef>
                <a:spcPts val="0"/>
              </a:spcBef>
              <a:spcAft>
                <a:spcPts val="0"/>
              </a:spcAft>
              <a:buClr>
                <a:srgbClr val="FFFFFF"/>
              </a:buClr>
              <a:buSzPts val="1400"/>
              <a:buNone/>
              <a:defRPr sz="1400">
                <a:solidFill>
                  <a:srgbClr val="FFFFFF"/>
                </a:solidFill>
              </a:defRPr>
            </a:lvl8pPr>
            <a:lvl9pPr lvl="8" algn="ctr" rtl="0">
              <a:lnSpc>
                <a:spcPct val="100000"/>
              </a:lnSpc>
              <a:spcBef>
                <a:spcPts val="0"/>
              </a:spcBef>
              <a:spcAft>
                <a:spcPts val="0"/>
              </a:spcAft>
              <a:buClr>
                <a:srgbClr val="FFFFFF"/>
              </a:buClr>
              <a:buSzPts val="1400"/>
              <a:buNone/>
              <a:defRPr sz="1400">
                <a:solidFill>
                  <a:srgbClr val="FFFFFF"/>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slide" type="blank">
  <p:cSld name="BLANK">
    <p:bg>
      <p:bgPr>
        <a:solidFill>
          <a:srgbClr val="FFFFFF"/>
        </a:solidFill>
        <a:effectLst/>
      </p:bgPr>
    </p:bg>
    <p:spTree>
      <p:nvGrpSpPr>
        <p:cNvPr id="1" name="Shape 13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400"/>
              <a:buFont typeface="Ubuntu"/>
              <a:buNone/>
              <a:defRPr sz="2400" b="1">
                <a:solidFill>
                  <a:schemeClr val="dk1"/>
                </a:solidFill>
                <a:latin typeface="Ubuntu"/>
                <a:ea typeface="Ubuntu"/>
                <a:cs typeface="Ubuntu"/>
                <a:sym typeface="Ubuntu"/>
              </a:defRPr>
            </a:lvl1pPr>
            <a:lvl2pPr lvl="1"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2pPr>
            <a:lvl3pPr lvl="2"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3pPr>
            <a:lvl4pPr lvl="3"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4pPr>
            <a:lvl5pPr lvl="4"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5pPr>
            <a:lvl6pPr lvl="5"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6pPr>
            <a:lvl7pPr lvl="6"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7pPr>
            <a:lvl8pPr lvl="7"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8pPr>
            <a:lvl9pPr lvl="8"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9pPr>
          </a:lstStyle>
          <a:p>
            <a:endParaRPr/>
          </a:p>
        </p:txBody>
      </p:sp>
      <p:sp>
        <p:nvSpPr>
          <p:cNvPr id="7" name="Google Shape;7;p1"/>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2"/>
              </a:buClr>
              <a:buSzPts val="1400"/>
              <a:buFont typeface="Ubuntu Light"/>
              <a:buChar char="●"/>
              <a:defRPr>
                <a:solidFill>
                  <a:schemeClr val="lt2"/>
                </a:solidFill>
                <a:latin typeface="Ubuntu Light"/>
                <a:ea typeface="Ubuntu Light"/>
                <a:cs typeface="Ubuntu Light"/>
                <a:sym typeface="Ubuntu Light"/>
              </a:defRPr>
            </a:lvl1pPr>
            <a:lvl2pPr marL="914400" lvl="1" indent="-317500" rtl="0">
              <a:lnSpc>
                <a:spcPct val="100000"/>
              </a:lnSpc>
              <a:spcBef>
                <a:spcPts val="0"/>
              </a:spcBef>
              <a:spcAft>
                <a:spcPts val="0"/>
              </a:spcAft>
              <a:buClr>
                <a:schemeClr val="lt2"/>
              </a:buClr>
              <a:buSzPts val="1400"/>
              <a:buFont typeface="Ubuntu Light"/>
              <a:buChar char="○"/>
              <a:defRPr>
                <a:solidFill>
                  <a:schemeClr val="lt2"/>
                </a:solidFill>
                <a:latin typeface="Ubuntu Light"/>
                <a:ea typeface="Ubuntu Light"/>
                <a:cs typeface="Ubuntu Light"/>
                <a:sym typeface="Ubuntu Light"/>
              </a:defRPr>
            </a:lvl2pPr>
            <a:lvl3pPr marL="1371600" lvl="2" indent="-311150" rtl="0">
              <a:lnSpc>
                <a:spcPct val="100000"/>
              </a:lnSpc>
              <a:spcBef>
                <a:spcPts val="0"/>
              </a:spcBef>
              <a:spcAft>
                <a:spcPts val="0"/>
              </a:spcAft>
              <a:buClr>
                <a:schemeClr val="lt2"/>
              </a:buClr>
              <a:buSzPts val="1300"/>
              <a:buFont typeface="Ubuntu Light"/>
              <a:buChar char="■"/>
              <a:defRPr sz="1300">
                <a:solidFill>
                  <a:schemeClr val="lt2"/>
                </a:solidFill>
                <a:latin typeface="Ubuntu Light"/>
                <a:ea typeface="Ubuntu Light"/>
                <a:cs typeface="Ubuntu Light"/>
                <a:sym typeface="Ubuntu Light"/>
              </a:defRPr>
            </a:lvl3pPr>
            <a:lvl4pPr marL="1828800" lvl="3" indent="-311150" rtl="0">
              <a:lnSpc>
                <a:spcPct val="100000"/>
              </a:lnSpc>
              <a:spcBef>
                <a:spcPts val="0"/>
              </a:spcBef>
              <a:spcAft>
                <a:spcPts val="0"/>
              </a:spcAft>
              <a:buClr>
                <a:schemeClr val="lt2"/>
              </a:buClr>
              <a:buSzPts val="1300"/>
              <a:buFont typeface="Ubuntu Light"/>
              <a:buChar char="●"/>
              <a:defRPr sz="1300">
                <a:solidFill>
                  <a:schemeClr val="lt2"/>
                </a:solidFill>
                <a:latin typeface="Ubuntu Light"/>
                <a:ea typeface="Ubuntu Light"/>
                <a:cs typeface="Ubuntu Light"/>
                <a:sym typeface="Ubuntu Light"/>
              </a:defRPr>
            </a:lvl4pPr>
            <a:lvl5pPr marL="2286000" lvl="4" indent="-304800" rtl="0">
              <a:lnSpc>
                <a:spcPct val="100000"/>
              </a:lnSpc>
              <a:spcBef>
                <a:spcPts val="0"/>
              </a:spcBef>
              <a:spcAft>
                <a:spcPts val="0"/>
              </a:spcAft>
              <a:buClr>
                <a:schemeClr val="lt2"/>
              </a:buClr>
              <a:buSzPts val="1200"/>
              <a:buFont typeface="Ubuntu Light"/>
              <a:buChar char="○"/>
              <a:defRPr sz="1200">
                <a:solidFill>
                  <a:schemeClr val="lt2"/>
                </a:solidFill>
                <a:latin typeface="Ubuntu Light"/>
                <a:ea typeface="Ubuntu Light"/>
                <a:cs typeface="Ubuntu Light"/>
                <a:sym typeface="Ubuntu Light"/>
              </a:defRPr>
            </a:lvl5pPr>
            <a:lvl6pPr marL="2743200" lvl="5" indent="-304800" rtl="0">
              <a:lnSpc>
                <a:spcPct val="100000"/>
              </a:lnSpc>
              <a:spcBef>
                <a:spcPts val="0"/>
              </a:spcBef>
              <a:spcAft>
                <a:spcPts val="0"/>
              </a:spcAft>
              <a:buClr>
                <a:schemeClr val="lt2"/>
              </a:buClr>
              <a:buSzPts val="1200"/>
              <a:buFont typeface="Ubuntu Light"/>
              <a:buChar char="■"/>
              <a:defRPr sz="1200">
                <a:solidFill>
                  <a:schemeClr val="lt2"/>
                </a:solidFill>
                <a:latin typeface="Ubuntu Light"/>
                <a:ea typeface="Ubuntu Light"/>
                <a:cs typeface="Ubuntu Light"/>
                <a:sym typeface="Ubuntu Light"/>
              </a:defRPr>
            </a:lvl6pPr>
            <a:lvl7pPr marL="3200400" lvl="6" indent="-298450" rtl="0">
              <a:lnSpc>
                <a:spcPct val="100000"/>
              </a:lnSpc>
              <a:spcBef>
                <a:spcPts val="0"/>
              </a:spcBef>
              <a:spcAft>
                <a:spcPts val="0"/>
              </a:spcAft>
              <a:buClr>
                <a:schemeClr val="lt2"/>
              </a:buClr>
              <a:buSzPts val="1100"/>
              <a:buFont typeface="Ubuntu Light"/>
              <a:buChar char="●"/>
              <a:defRPr sz="1100">
                <a:solidFill>
                  <a:schemeClr val="lt2"/>
                </a:solidFill>
                <a:latin typeface="Ubuntu Light"/>
                <a:ea typeface="Ubuntu Light"/>
                <a:cs typeface="Ubuntu Light"/>
                <a:sym typeface="Ubuntu Light"/>
              </a:defRPr>
            </a:lvl7pPr>
            <a:lvl8pPr marL="3657600" lvl="7" indent="-298450" rtl="0">
              <a:lnSpc>
                <a:spcPct val="100000"/>
              </a:lnSpc>
              <a:spcBef>
                <a:spcPts val="0"/>
              </a:spcBef>
              <a:spcAft>
                <a:spcPts val="0"/>
              </a:spcAft>
              <a:buClr>
                <a:schemeClr val="lt2"/>
              </a:buClr>
              <a:buSzPts val="1100"/>
              <a:buFont typeface="Ubuntu Light"/>
              <a:buChar char="○"/>
              <a:defRPr sz="1100">
                <a:solidFill>
                  <a:schemeClr val="lt2"/>
                </a:solidFill>
                <a:latin typeface="Ubuntu Light"/>
                <a:ea typeface="Ubuntu Light"/>
                <a:cs typeface="Ubuntu Light"/>
                <a:sym typeface="Ubuntu Light"/>
              </a:defRPr>
            </a:lvl8pPr>
            <a:lvl9pPr marL="4114800" lvl="8" indent="-292100" rtl="0">
              <a:lnSpc>
                <a:spcPct val="100000"/>
              </a:lnSpc>
              <a:spcBef>
                <a:spcPts val="0"/>
              </a:spcBef>
              <a:spcAft>
                <a:spcPts val="0"/>
              </a:spcAft>
              <a:buClr>
                <a:schemeClr val="lt2"/>
              </a:buClr>
              <a:buSzPts val="1000"/>
              <a:buFont typeface="Ubuntu Light"/>
              <a:buChar char="■"/>
              <a:defRPr sz="1000">
                <a:solidFill>
                  <a:schemeClr val="lt2"/>
                </a:solidFill>
                <a:latin typeface="Ubuntu Light"/>
                <a:ea typeface="Ubuntu Light"/>
                <a:cs typeface="Ubuntu Light"/>
                <a:sym typeface="Ubuntu Light"/>
              </a:defRPr>
            </a:lvl9pPr>
          </a:lstStyle>
          <a:p>
            <a:endParaRPr/>
          </a:p>
        </p:txBody>
      </p:sp>
      <p:sp>
        <p:nvSpPr>
          <p:cNvPr id="8" name="Google Shape;8;p1"/>
          <p:cNvSpPr txBox="1">
            <a:spLocks noGrp="1"/>
          </p:cNvSpPr>
          <p:nvPr>
            <p:ph type="sldNum" idx="12"/>
          </p:nvPr>
        </p:nvSpPr>
        <p:spPr>
          <a:xfrm>
            <a:off x="8548658" y="4663217"/>
            <a:ext cx="548700" cy="393600"/>
          </a:xfrm>
          <a:prstGeom prst="rect">
            <a:avLst/>
          </a:prstGeom>
          <a:noFill/>
          <a:ln>
            <a:noFill/>
          </a:ln>
        </p:spPr>
        <p:txBody>
          <a:bodyPr spcFirstLastPara="1" wrap="square" lIns="91425" tIns="91425" rIns="91425" bIns="91425" anchor="ctr" anchorCtr="0">
            <a:noAutofit/>
          </a:bodyPr>
          <a:lstStyle>
            <a:lvl1pPr lvl="0" rtl="0">
              <a:buNone/>
              <a:defRPr sz="1200">
                <a:solidFill>
                  <a:schemeClr val="dk2"/>
                </a:solidFill>
                <a:latin typeface="Arvo"/>
                <a:ea typeface="Arvo"/>
                <a:cs typeface="Arvo"/>
                <a:sym typeface="Arvo"/>
              </a:defRPr>
            </a:lvl1pPr>
            <a:lvl2pPr lvl="1" rtl="0">
              <a:buNone/>
              <a:defRPr sz="1200">
                <a:solidFill>
                  <a:schemeClr val="dk2"/>
                </a:solidFill>
                <a:latin typeface="Arvo"/>
                <a:ea typeface="Arvo"/>
                <a:cs typeface="Arvo"/>
                <a:sym typeface="Arvo"/>
              </a:defRPr>
            </a:lvl2pPr>
            <a:lvl3pPr lvl="2" rtl="0">
              <a:buNone/>
              <a:defRPr sz="1200">
                <a:solidFill>
                  <a:schemeClr val="dk2"/>
                </a:solidFill>
                <a:latin typeface="Arvo"/>
                <a:ea typeface="Arvo"/>
                <a:cs typeface="Arvo"/>
                <a:sym typeface="Arvo"/>
              </a:defRPr>
            </a:lvl3pPr>
            <a:lvl4pPr lvl="3" rtl="0">
              <a:buNone/>
              <a:defRPr sz="1200">
                <a:solidFill>
                  <a:schemeClr val="dk2"/>
                </a:solidFill>
                <a:latin typeface="Arvo"/>
                <a:ea typeface="Arvo"/>
                <a:cs typeface="Arvo"/>
                <a:sym typeface="Arvo"/>
              </a:defRPr>
            </a:lvl4pPr>
            <a:lvl5pPr lvl="4" rtl="0">
              <a:buNone/>
              <a:defRPr sz="1200">
                <a:solidFill>
                  <a:schemeClr val="dk2"/>
                </a:solidFill>
                <a:latin typeface="Arvo"/>
                <a:ea typeface="Arvo"/>
                <a:cs typeface="Arvo"/>
                <a:sym typeface="Arvo"/>
              </a:defRPr>
            </a:lvl5pPr>
            <a:lvl6pPr lvl="5" rtl="0">
              <a:buNone/>
              <a:defRPr sz="1200">
                <a:solidFill>
                  <a:schemeClr val="dk2"/>
                </a:solidFill>
                <a:latin typeface="Arvo"/>
                <a:ea typeface="Arvo"/>
                <a:cs typeface="Arvo"/>
                <a:sym typeface="Arvo"/>
              </a:defRPr>
            </a:lvl6pPr>
            <a:lvl7pPr lvl="6" rtl="0">
              <a:buNone/>
              <a:defRPr sz="1200">
                <a:solidFill>
                  <a:schemeClr val="dk2"/>
                </a:solidFill>
                <a:latin typeface="Arvo"/>
                <a:ea typeface="Arvo"/>
                <a:cs typeface="Arvo"/>
                <a:sym typeface="Arvo"/>
              </a:defRPr>
            </a:lvl7pPr>
            <a:lvl8pPr lvl="7" rtl="0">
              <a:buNone/>
              <a:defRPr sz="1200">
                <a:solidFill>
                  <a:schemeClr val="dk2"/>
                </a:solidFill>
                <a:latin typeface="Arvo"/>
                <a:ea typeface="Arvo"/>
                <a:cs typeface="Arvo"/>
                <a:sym typeface="Arvo"/>
              </a:defRPr>
            </a:lvl8pPr>
            <a:lvl9pPr lvl="8" rtl="0">
              <a:buNone/>
              <a:defRPr sz="1200">
                <a:solidFill>
                  <a:schemeClr val="dk2"/>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6" r:id="rId7"/>
    <p:sldLayoutId id="2147483662" r:id="rId8"/>
    <p:sldLayoutId id="2147483664" r:id="rId9"/>
    <p:sldLayoutId id="2147483665" r:id="rId10"/>
    <p:sldLayoutId id="2147483667" r:id="rId11"/>
    <p:sldLayoutId id="2147483669" r:id="rId12"/>
    <p:sldLayoutId id="2147483671" r:id="rId13"/>
    <p:sldLayoutId id="214748367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0"/>
          <p:cNvSpPr txBox="1">
            <a:spLocks noGrp="1"/>
          </p:cNvSpPr>
          <p:nvPr>
            <p:ph type="ctrTitle"/>
          </p:nvPr>
        </p:nvSpPr>
        <p:spPr>
          <a:xfrm>
            <a:off x="921600" y="829351"/>
            <a:ext cx="4424225" cy="1742399"/>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dirty="0"/>
              <a:t>Clinical evaluation of the lower urinary tract</a:t>
            </a:r>
            <a:endParaRPr i="1" dirty="0">
              <a:solidFill>
                <a:srgbClr val="434343"/>
              </a:solidFill>
            </a:endParaRPr>
          </a:p>
        </p:txBody>
      </p:sp>
      <p:sp>
        <p:nvSpPr>
          <p:cNvPr id="190" name="Google Shape;190;p30"/>
          <p:cNvSpPr txBox="1"/>
          <p:nvPr/>
        </p:nvSpPr>
        <p:spPr>
          <a:xfrm>
            <a:off x="748800" y="3554587"/>
            <a:ext cx="4504601" cy="955387"/>
          </a:xfrm>
          <a:prstGeom prst="rect">
            <a:avLst/>
          </a:pr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200" b="1" dirty="0" err="1">
                <a:solidFill>
                  <a:srgbClr val="000000"/>
                </a:solidFill>
                <a:effectLst/>
                <a:latin typeface="Times New Roman" panose="02020603050405020304" pitchFamily="18" charset="0"/>
                <a:ea typeface="Calibri" panose="020F0502020204030204" pitchFamily="34" charset="0"/>
              </a:rPr>
              <a:t>Khadijeh</a:t>
            </a:r>
            <a:r>
              <a:rPr lang="en-US" sz="1200" b="1" dirty="0">
                <a:solidFill>
                  <a:srgbClr val="000000"/>
                </a:solidFill>
                <a:effectLst/>
                <a:latin typeface="Times New Roman" panose="02020603050405020304" pitchFamily="18" charset="0"/>
                <a:ea typeface="Calibri" panose="020F0502020204030204" pitchFamily="34" charset="0"/>
              </a:rPr>
              <a:t> Adabi</a:t>
            </a:r>
            <a:r>
              <a:rPr lang="en-US" sz="1200" dirty="0">
                <a:solidFill>
                  <a:srgbClr val="000000"/>
                </a:solidFill>
                <a:effectLst/>
                <a:latin typeface="Times New Roman" panose="02020603050405020304" pitchFamily="18" charset="0"/>
                <a:ea typeface="Calibri" panose="020F0502020204030204" pitchFamily="34" charset="0"/>
              </a:rPr>
              <a:t>, Associated Professor,</a:t>
            </a:r>
            <a:r>
              <a:rPr lang="en-US" sz="1200" dirty="0">
                <a:effectLst/>
                <a:latin typeface="Times New Roman" panose="02020603050405020304" pitchFamily="18" charset="0"/>
                <a:ea typeface="Calibri" panose="020F0502020204030204" pitchFamily="34" charset="0"/>
              </a:rPr>
              <a:t> Division of Female Pelvic Medicine and Surgery, Department of obstetrics and Gynecology, Yas Hospital complex, Tehran University of Medical Sciences, Tehran, Iran.</a:t>
            </a:r>
            <a:endParaRPr sz="1200" dirty="0">
              <a:solidFill>
                <a:srgbClr val="434343"/>
              </a:solidFill>
              <a:latin typeface="Ubuntu Light"/>
              <a:ea typeface="Ubuntu Light"/>
              <a:cs typeface="Ubuntu Light"/>
              <a:sym typeface="Ubuntu Light"/>
            </a:endParaRPr>
          </a:p>
        </p:txBody>
      </p:sp>
      <p:pic>
        <p:nvPicPr>
          <p:cNvPr id="2" name="Picture 1">
            <a:extLst>
              <a:ext uri="{FF2B5EF4-FFF2-40B4-BE49-F238E27FC236}">
                <a16:creationId xmlns:a16="http://schemas.microsoft.com/office/drawing/2014/main" id="{570997C4-E890-0F15-C838-312BE0166157}"/>
              </a:ext>
            </a:extLst>
          </p:cNvPr>
          <p:cNvPicPr>
            <a:picLocks noChangeAspect="1"/>
          </p:cNvPicPr>
          <p:nvPr/>
        </p:nvPicPr>
        <p:blipFill>
          <a:blip r:embed="rId3"/>
          <a:stretch>
            <a:fillRect/>
          </a:stretch>
        </p:blipFill>
        <p:spPr>
          <a:xfrm>
            <a:off x="5616000" y="703312"/>
            <a:ext cx="3528000" cy="38952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2A9D50-5340-7BAC-254E-2B8B065E9476}"/>
              </a:ext>
            </a:extLst>
          </p:cNvPr>
          <p:cNvSpPr txBox="1"/>
          <p:nvPr/>
        </p:nvSpPr>
        <p:spPr>
          <a:xfrm>
            <a:off x="5150702" y="2129636"/>
            <a:ext cx="2574898" cy="230832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a:t>  </a:t>
            </a:r>
            <a:r>
              <a:rPr lang="en-US" sz="1600" dirty="0"/>
              <a:t>Likewise, although voiding symptoms tend to be associated in many people’s minds with bladder outflow obstruction (BOO), they can also occur in the context of inefficient bladder emptying.</a:t>
            </a:r>
          </a:p>
        </p:txBody>
      </p:sp>
      <p:sp>
        <p:nvSpPr>
          <p:cNvPr id="3" name="TextBox 2">
            <a:extLst>
              <a:ext uri="{FF2B5EF4-FFF2-40B4-BE49-F238E27FC236}">
                <a16:creationId xmlns:a16="http://schemas.microsoft.com/office/drawing/2014/main" id="{1D7B3149-465D-5688-145B-963E46526DE1}"/>
              </a:ext>
            </a:extLst>
          </p:cNvPr>
          <p:cNvSpPr txBox="1"/>
          <p:nvPr/>
        </p:nvSpPr>
        <p:spPr>
          <a:xfrm>
            <a:off x="1076400" y="1088480"/>
            <a:ext cx="7117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a:t>Clearly, however, a careful history with emphasis on allocating symptoms to the appropriate stage of the bladder cycle is an important starting point.</a:t>
            </a:r>
          </a:p>
        </p:txBody>
      </p:sp>
      <p:sp>
        <p:nvSpPr>
          <p:cNvPr id="5" name="TextBox 4">
            <a:extLst>
              <a:ext uri="{FF2B5EF4-FFF2-40B4-BE49-F238E27FC236}">
                <a16:creationId xmlns:a16="http://schemas.microsoft.com/office/drawing/2014/main" id="{EEA30CDC-1FE4-9F78-ED0E-DCC65B9787F2}"/>
              </a:ext>
            </a:extLst>
          </p:cNvPr>
          <p:cNvSpPr txBox="1"/>
          <p:nvPr/>
        </p:nvSpPr>
        <p:spPr>
          <a:xfrm>
            <a:off x="1504801" y="2130418"/>
            <a:ext cx="2354399"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1800" dirty="0"/>
              <a:t>Failure to store urine can be due to overactivity of the bladder, underactivity of the bladder with overflow or weakness of the bladder outlet.</a:t>
            </a:r>
          </a:p>
        </p:txBody>
      </p:sp>
    </p:spTree>
    <p:extLst>
      <p:ext uri="{BB962C8B-B14F-4D97-AF65-F5344CB8AC3E}">
        <p14:creationId xmlns:p14="http://schemas.microsoft.com/office/powerpoint/2010/main" val="623786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EF9E3C-5B91-3BE7-AF6A-9F3DDF6EDDD7}"/>
              </a:ext>
            </a:extLst>
          </p:cNvPr>
          <p:cNvSpPr txBox="1"/>
          <p:nvPr/>
        </p:nvSpPr>
        <p:spPr>
          <a:xfrm>
            <a:off x="1796400" y="1156843"/>
            <a:ext cx="5137200" cy="2308324"/>
          </a:xfrm>
          <a:prstGeom prst="rect">
            <a:avLst/>
          </a:prstGeom>
          <a:noFill/>
        </p:spPr>
        <p:txBody>
          <a:bodyPr wrap="square">
            <a:spAutoFit/>
          </a:bodyPr>
          <a:lstStyle/>
          <a:p>
            <a:r>
              <a:rPr lang="en-US" sz="2400" dirty="0"/>
              <a:t>After taking a careful history and carrying out an appropriate clinical examination, laboratory, endoscopic or radiographic tests should be performed prior to urodynamic assessment as clinically indicated.</a:t>
            </a:r>
          </a:p>
        </p:txBody>
      </p:sp>
    </p:spTree>
    <p:extLst>
      <p:ext uri="{BB962C8B-B14F-4D97-AF65-F5344CB8AC3E}">
        <p14:creationId xmlns:p14="http://schemas.microsoft.com/office/powerpoint/2010/main" val="2658981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7F0505-3388-CDBA-90B9-3F0F8D2D1DED}"/>
              </a:ext>
            </a:extLst>
          </p:cNvPr>
          <p:cNvSpPr txBox="1"/>
          <p:nvPr/>
        </p:nvSpPr>
        <p:spPr>
          <a:xfrm>
            <a:off x="1117800" y="3198562"/>
            <a:ext cx="7083000" cy="73866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dirty="0"/>
              <a:t>In the context of the male patient, it can be useful in demonstrating attenuation of the prostatic urethra in association with prostatic outlet obstruction or confirming the diagnosis of bladder neck obstruction.</a:t>
            </a:r>
          </a:p>
        </p:txBody>
      </p:sp>
      <p:sp>
        <p:nvSpPr>
          <p:cNvPr id="5" name="TextBox 4">
            <a:extLst>
              <a:ext uri="{FF2B5EF4-FFF2-40B4-BE49-F238E27FC236}">
                <a16:creationId xmlns:a16="http://schemas.microsoft.com/office/drawing/2014/main" id="{5F9D506A-C1E5-D5B5-1C0D-2EBDEDD1F5DE}"/>
              </a:ext>
            </a:extLst>
          </p:cNvPr>
          <p:cNvSpPr txBox="1"/>
          <p:nvPr/>
        </p:nvSpPr>
        <p:spPr>
          <a:xfrm>
            <a:off x="1117800" y="893024"/>
            <a:ext cx="7083000" cy="52322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dirty="0"/>
              <a:t>Urodynamics is particularly of benefit in objectively identifying functional abnormalities of the lower urinary tract, such as those of urinary incontinence and BOO. </a:t>
            </a:r>
          </a:p>
        </p:txBody>
      </p:sp>
      <p:sp>
        <p:nvSpPr>
          <p:cNvPr id="7" name="TextBox 6">
            <a:extLst>
              <a:ext uri="{FF2B5EF4-FFF2-40B4-BE49-F238E27FC236}">
                <a16:creationId xmlns:a16="http://schemas.microsoft.com/office/drawing/2014/main" id="{1CFA5744-3500-F882-970D-FF1FBB7B1721}"/>
              </a:ext>
            </a:extLst>
          </p:cNvPr>
          <p:cNvSpPr txBox="1"/>
          <p:nvPr/>
        </p:nvSpPr>
        <p:spPr>
          <a:xfrm>
            <a:off x="1117800" y="1938071"/>
            <a:ext cx="7083000" cy="73866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dirty="0"/>
              <a:t>However (particularly with video </a:t>
            </a:r>
            <a:r>
              <a:rPr lang="en-US" dirty="0" err="1"/>
              <a:t>cystometry</a:t>
            </a:r>
            <a:r>
              <a:rPr lang="en-US" dirty="0"/>
              <a:t>), it may also assist in identifying structural abnormalities, such as a prolapse associated with stress urinary incontinence (SUI), vesicovaginal fistulae, urethral diverticula or upper tract </a:t>
            </a:r>
            <a:r>
              <a:rPr lang="en-US" dirty="0" err="1"/>
              <a:t>vesicoureteric</a:t>
            </a:r>
            <a:r>
              <a:rPr lang="en-US" dirty="0"/>
              <a:t> reflux</a:t>
            </a:r>
          </a:p>
        </p:txBody>
      </p:sp>
    </p:spTree>
    <p:extLst>
      <p:ext uri="{BB962C8B-B14F-4D97-AF65-F5344CB8AC3E}">
        <p14:creationId xmlns:p14="http://schemas.microsoft.com/office/powerpoint/2010/main" val="1396834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887148-8A95-2B7C-D1DE-7E1D7E452161}"/>
              </a:ext>
            </a:extLst>
          </p:cNvPr>
          <p:cNvSpPr txBox="1"/>
          <p:nvPr/>
        </p:nvSpPr>
        <p:spPr>
          <a:xfrm>
            <a:off x="5864404" y="1392558"/>
            <a:ext cx="2754000"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t>• urethral pressure studies</a:t>
            </a:r>
          </a:p>
          <a:p>
            <a:r>
              <a:rPr lang="en-US" dirty="0"/>
              <a:t>• other studies:</a:t>
            </a:r>
          </a:p>
          <a:p>
            <a:r>
              <a:rPr lang="en-US" dirty="0"/>
              <a:t>❍ intravenous </a:t>
            </a:r>
            <a:r>
              <a:rPr lang="en-US" dirty="0" err="1"/>
              <a:t>urodynamogram</a:t>
            </a:r>
            <a:endParaRPr lang="en-US" dirty="0"/>
          </a:p>
          <a:p>
            <a:r>
              <a:rPr lang="en-US" dirty="0"/>
              <a:t>❍ ultrasound </a:t>
            </a:r>
            <a:r>
              <a:rPr lang="en-US" dirty="0" err="1"/>
              <a:t>cystodynamogram</a:t>
            </a:r>
            <a:r>
              <a:rPr lang="en-US" dirty="0"/>
              <a:t>.</a:t>
            </a:r>
          </a:p>
        </p:txBody>
      </p:sp>
      <p:sp>
        <p:nvSpPr>
          <p:cNvPr id="4" name="TextBox 3">
            <a:extLst>
              <a:ext uri="{FF2B5EF4-FFF2-40B4-BE49-F238E27FC236}">
                <a16:creationId xmlns:a16="http://schemas.microsoft.com/office/drawing/2014/main" id="{B3DD6C61-757E-AD1E-561F-F88F280559E0}"/>
              </a:ext>
            </a:extLst>
          </p:cNvPr>
          <p:cNvSpPr txBox="1"/>
          <p:nvPr/>
        </p:nvSpPr>
        <p:spPr>
          <a:xfrm>
            <a:off x="903600" y="692963"/>
            <a:ext cx="7772400" cy="523220"/>
          </a:xfrm>
          <a:prstGeom prst="rect">
            <a:avLst/>
          </a:prstGeom>
          <a:noFill/>
        </p:spPr>
        <p:txBody>
          <a:bodyPr wrap="square">
            <a:spAutoFit/>
          </a:bodyPr>
          <a:lstStyle/>
          <a:p>
            <a:r>
              <a:rPr lang="en-US" dirty="0"/>
              <a:t>The term urodynamics encompasses any investigation of lower urinary</a:t>
            </a:r>
          </a:p>
          <a:p>
            <a:r>
              <a:rPr lang="en-US" dirty="0"/>
              <a:t>tract dysfunction from the simple to the sophisticated, including:</a:t>
            </a:r>
          </a:p>
        </p:txBody>
      </p:sp>
      <p:sp>
        <p:nvSpPr>
          <p:cNvPr id="6" name="TextBox 5">
            <a:extLst>
              <a:ext uri="{FF2B5EF4-FFF2-40B4-BE49-F238E27FC236}">
                <a16:creationId xmlns:a16="http://schemas.microsoft.com/office/drawing/2014/main" id="{BF807C46-CB62-F3B8-268D-E5D455E404F4}"/>
              </a:ext>
            </a:extLst>
          </p:cNvPr>
          <p:cNvSpPr txBox="1"/>
          <p:nvPr/>
        </p:nvSpPr>
        <p:spPr>
          <a:xfrm>
            <a:off x="525596" y="1392558"/>
            <a:ext cx="2642397" cy="95410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dirty="0"/>
              <a:t>•frequency/volume chart (FVC)</a:t>
            </a:r>
          </a:p>
          <a:p>
            <a:r>
              <a:rPr lang="en-US" dirty="0"/>
              <a:t>• bladder diary</a:t>
            </a:r>
          </a:p>
          <a:p>
            <a:r>
              <a:rPr lang="en-US" dirty="0"/>
              <a:t>• pad testing</a:t>
            </a:r>
          </a:p>
          <a:p>
            <a:r>
              <a:rPr lang="en-US" dirty="0"/>
              <a:t>• uroflowmetry</a:t>
            </a:r>
          </a:p>
        </p:txBody>
      </p:sp>
      <p:sp>
        <p:nvSpPr>
          <p:cNvPr id="8" name="TextBox 7">
            <a:extLst>
              <a:ext uri="{FF2B5EF4-FFF2-40B4-BE49-F238E27FC236}">
                <a16:creationId xmlns:a16="http://schemas.microsoft.com/office/drawing/2014/main" id="{2EBD2631-1DCF-F718-03F8-F7938AECD786}"/>
              </a:ext>
            </a:extLst>
          </p:cNvPr>
          <p:cNvSpPr txBox="1"/>
          <p:nvPr/>
        </p:nvSpPr>
        <p:spPr>
          <a:xfrm>
            <a:off x="3279597" y="1392558"/>
            <a:ext cx="2422798" cy="95410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dirty="0"/>
              <a:t>• pressure/flow studies:</a:t>
            </a:r>
          </a:p>
          <a:p>
            <a:r>
              <a:rPr lang="en-US" dirty="0"/>
              <a:t>❍ </a:t>
            </a:r>
            <a:r>
              <a:rPr lang="en-US" dirty="0" err="1"/>
              <a:t>cystometry</a:t>
            </a:r>
            <a:endParaRPr lang="en-US" dirty="0"/>
          </a:p>
          <a:p>
            <a:r>
              <a:rPr lang="en-US" dirty="0"/>
              <a:t>❍ video </a:t>
            </a:r>
            <a:r>
              <a:rPr lang="en-US" dirty="0" err="1"/>
              <a:t>cystometry</a:t>
            </a:r>
            <a:endParaRPr lang="en-US" dirty="0"/>
          </a:p>
          <a:p>
            <a:r>
              <a:rPr lang="en-US" dirty="0"/>
              <a:t>❍ ambulatory urodynamics</a:t>
            </a:r>
          </a:p>
        </p:txBody>
      </p:sp>
      <p:pic>
        <p:nvPicPr>
          <p:cNvPr id="9" name="Picture 8">
            <a:extLst>
              <a:ext uri="{FF2B5EF4-FFF2-40B4-BE49-F238E27FC236}">
                <a16:creationId xmlns:a16="http://schemas.microsoft.com/office/drawing/2014/main" id="{4442B817-CDE6-BCB6-5687-5B6899BFB030}"/>
              </a:ext>
            </a:extLst>
          </p:cNvPr>
          <p:cNvPicPr>
            <a:picLocks noChangeAspect="1"/>
          </p:cNvPicPr>
          <p:nvPr/>
        </p:nvPicPr>
        <p:blipFill>
          <a:blip r:embed="rId2"/>
          <a:stretch>
            <a:fillRect/>
          </a:stretch>
        </p:blipFill>
        <p:spPr>
          <a:xfrm>
            <a:off x="1404000" y="2571750"/>
            <a:ext cx="6030000" cy="2059103"/>
          </a:xfrm>
          <a:prstGeom prst="rect">
            <a:avLst/>
          </a:prstGeom>
        </p:spPr>
      </p:pic>
    </p:spTree>
    <p:extLst>
      <p:ext uri="{BB962C8B-B14F-4D97-AF65-F5344CB8AC3E}">
        <p14:creationId xmlns:p14="http://schemas.microsoft.com/office/powerpoint/2010/main" val="3033150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EBDEC1-D6E0-B89C-E8B9-B85EBA4790DE}"/>
              </a:ext>
            </a:extLst>
          </p:cNvPr>
          <p:cNvPicPr>
            <a:picLocks noChangeAspect="1"/>
          </p:cNvPicPr>
          <p:nvPr/>
        </p:nvPicPr>
        <p:blipFill>
          <a:blip r:embed="rId2"/>
          <a:stretch>
            <a:fillRect/>
          </a:stretch>
        </p:blipFill>
        <p:spPr>
          <a:xfrm>
            <a:off x="236370" y="634625"/>
            <a:ext cx="8671259" cy="3728575"/>
          </a:xfrm>
          <a:prstGeom prst="rect">
            <a:avLst/>
          </a:prstGeom>
        </p:spPr>
      </p:pic>
    </p:spTree>
    <p:extLst>
      <p:ext uri="{BB962C8B-B14F-4D97-AF65-F5344CB8AC3E}">
        <p14:creationId xmlns:p14="http://schemas.microsoft.com/office/powerpoint/2010/main" val="875387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76A67F-4D6F-82B5-FBCA-3450A20D6EB7}"/>
              </a:ext>
            </a:extLst>
          </p:cNvPr>
          <p:cNvPicPr>
            <a:picLocks noChangeAspect="1"/>
          </p:cNvPicPr>
          <p:nvPr/>
        </p:nvPicPr>
        <p:blipFill>
          <a:blip r:embed="rId2"/>
          <a:stretch>
            <a:fillRect/>
          </a:stretch>
        </p:blipFill>
        <p:spPr>
          <a:xfrm>
            <a:off x="399600" y="149456"/>
            <a:ext cx="8344800" cy="557587"/>
          </a:xfrm>
          <a:prstGeom prst="rect">
            <a:avLst/>
          </a:prstGeom>
        </p:spPr>
      </p:pic>
      <p:pic>
        <p:nvPicPr>
          <p:cNvPr id="3" name="Picture 2">
            <a:extLst>
              <a:ext uri="{FF2B5EF4-FFF2-40B4-BE49-F238E27FC236}">
                <a16:creationId xmlns:a16="http://schemas.microsoft.com/office/drawing/2014/main" id="{D2ED96A6-682F-6E45-451B-759FE265D479}"/>
              </a:ext>
            </a:extLst>
          </p:cNvPr>
          <p:cNvPicPr>
            <a:picLocks noChangeAspect="1"/>
          </p:cNvPicPr>
          <p:nvPr/>
        </p:nvPicPr>
        <p:blipFill>
          <a:blip r:embed="rId3"/>
          <a:stretch>
            <a:fillRect/>
          </a:stretch>
        </p:blipFill>
        <p:spPr>
          <a:xfrm>
            <a:off x="558204" y="818413"/>
            <a:ext cx="2209992" cy="396274"/>
          </a:xfrm>
          <a:prstGeom prst="rect">
            <a:avLst/>
          </a:prstGeom>
        </p:spPr>
      </p:pic>
      <p:pic>
        <p:nvPicPr>
          <p:cNvPr id="5" name="Picture 4">
            <a:extLst>
              <a:ext uri="{FF2B5EF4-FFF2-40B4-BE49-F238E27FC236}">
                <a16:creationId xmlns:a16="http://schemas.microsoft.com/office/drawing/2014/main" id="{157183B9-1FCB-9E4A-94DE-4B85130FC0DD}"/>
              </a:ext>
            </a:extLst>
          </p:cNvPr>
          <p:cNvPicPr>
            <a:picLocks noChangeAspect="1"/>
          </p:cNvPicPr>
          <p:nvPr/>
        </p:nvPicPr>
        <p:blipFill>
          <a:blip r:embed="rId4"/>
          <a:stretch>
            <a:fillRect/>
          </a:stretch>
        </p:blipFill>
        <p:spPr>
          <a:xfrm>
            <a:off x="542978" y="1591213"/>
            <a:ext cx="8058043" cy="2210388"/>
          </a:xfrm>
          <a:prstGeom prst="rect">
            <a:avLst/>
          </a:prstGeom>
        </p:spPr>
      </p:pic>
      <p:cxnSp>
        <p:nvCxnSpPr>
          <p:cNvPr id="4" name="Straight Connector 3">
            <a:extLst>
              <a:ext uri="{FF2B5EF4-FFF2-40B4-BE49-F238E27FC236}">
                <a16:creationId xmlns:a16="http://schemas.microsoft.com/office/drawing/2014/main" id="{5B009057-E051-C4EC-B032-C1903DFFCD46}"/>
              </a:ext>
            </a:extLst>
          </p:cNvPr>
          <p:cNvCxnSpPr/>
          <p:nvPr/>
        </p:nvCxnSpPr>
        <p:spPr>
          <a:xfrm>
            <a:off x="5868000" y="2268000"/>
            <a:ext cx="1137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13C2CC2-79B5-FC09-8D94-E1B1F902356B}"/>
              </a:ext>
            </a:extLst>
          </p:cNvPr>
          <p:cNvCxnSpPr>
            <a:cxnSpLocks/>
          </p:cNvCxnSpPr>
          <p:nvPr/>
        </p:nvCxnSpPr>
        <p:spPr>
          <a:xfrm>
            <a:off x="4472400" y="2924400"/>
            <a:ext cx="1137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59C3784-2930-2F5A-AD9E-7680BEE7AD08}"/>
              </a:ext>
            </a:extLst>
          </p:cNvPr>
          <p:cNvCxnSpPr>
            <a:cxnSpLocks/>
          </p:cNvCxnSpPr>
          <p:nvPr/>
        </p:nvCxnSpPr>
        <p:spPr>
          <a:xfrm>
            <a:off x="3766800" y="3277200"/>
            <a:ext cx="1137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DA3A1E1-A0D4-D484-B922-84835A9EF4EB}"/>
              </a:ext>
            </a:extLst>
          </p:cNvPr>
          <p:cNvCxnSpPr>
            <a:cxnSpLocks/>
          </p:cNvCxnSpPr>
          <p:nvPr/>
        </p:nvCxnSpPr>
        <p:spPr>
          <a:xfrm>
            <a:off x="6344400" y="3644400"/>
            <a:ext cx="1137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982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76A67F-4D6F-82B5-FBCA-3450A20D6EB7}"/>
              </a:ext>
            </a:extLst>
          </p:cNvPr>
          <p:cNvPicPr>
            <a:picLocks noChangeAspect="1"/>
          </p:cNvPicPr>
          <p:nvPr/>
        </p:nvPicPr>
        <p:blipFill>
          <a:blip r:embed="rId2"/>
          <a:stretch>
            <a:fillRect/>
          </a:stretch>
        </p:blipFill>
        <p:spPr>
          <a:xfrm>
            <a:off x="399600" y="149456"/>
            <a:ext cx="8344800" cy="557587"/>
          </a:xfrm>
          <a:prstGeom prst="rect">
            <a:avLst/>
          </a:prstGeom>
        </p:spPr>
      </p:pic>
      <p:pic>
        <p:nvPicPr>
          <p:cNvPr id="3" name="Picture 2">
            <a:extLst>
              <a:ext uri="{FF2B5EF4-FFF2-40B4-BE49-F238E27FC236}">
                <a16:creationId xmlns:a16="http://schemas.microsoft.com/office/drawing/2014/main" id="{D2ED96A6-682F-6E45-451B-759FE265D479}"/>
              </a:ext>
            </a:extLst>
          </p:cNvPr>
          <p:cNvPicPr>
            <a:picLocks noChangeAspect="1"/>
          </p:cNvPicPr>
          <p:nvPr/>
        </p:nvPicPr>
        <p:blipFill>
          <a:blip r:embed="rId3"/>
          <a:stretch>
            <a:fillRect/>
          </a:stretch>
        </p:blipFill>
        <p:spPr>
          <a:xfrm>
            <a:off x="477102" y="782372"/>
            <a:ext cx="2209992" cy="396274"/>
          </a:xfrm>
          <a:prstGeom prst="rect">
            <a:avLst/>
          </a:prstGeom>
        </p:spPr>
      </p:pic>
      <p:pic>
        <p:nvPicPr>
          <p:cNvPr id="4" name="Picture 3">
            <a:extLst>
              <a:ext uri="{FF2B5EF4-FFF2-40B4-BE49-F238E27FC236}">
                <a16:creationId xmlns:a16="http://schemas.microsoft.com/office/drawing/2014/main" id="{45EA5D8E-0A5C-9B9A-46B4-C421CB0F1128}"/>
              </a:ext>
            </a:extLst>
          </p:cNvPr>
          <p:cNvPicPr>
            <a:picLocks noChangeAspect="1"/>
          </p:cNvPicPr>
          <p:nvPr/>
        </p:nvPicPr>
        <p:blipFill>
          <a:blip r:embed="rId4"/>
          <a:stretch>
            <a:fillRect/>
          </a:stretch>
        </p:blipFill>
        <p:spPr>
          <a:xfrm>
            <a:off x="438351" y="1253975"/>
            <a:ext cx="8267298" cy="3672840"/>
          </a:xfrm>
          <a:prstGeom prst="rect">
            <a:avLst/>
          </a:prstGeom>
        </p:spPr>
      </p:pic>
      <p:cxnSp>
        <p:nvCxnSpPr>
          <p:cNvPr id="5" name="Straight Connector 4">
            <a:extLst>
              <a:ext uri="{FF2B5EF4-FFF2-40B4-BE49-F238E27FC236}">
                <a16:creationId xmlns:a16="http://schemas.microsoft.com/office/drawing/2014/main" id="{920C1D83-3272-7E60-6AEF-14DCC696F1FC}"/>
              </a:ext>
            </a:extLst>
          </p:cNvPr>
          <p:cNvCxnSpPr>
            <a:cxnSpLocks/>
          </p:cNvCxnSpPr>
          <p:nvPr/>
        </p:nvCxnSpPr>
        <p:spPr>
          <a:xfrm>
            <a:off x="6429600" y="1965600"/>
            <a:ext cx="1137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95918E4-BCF9-DD0F-ADBF-2F5E10024F89}"/>
              </a:ext>
            </a:extLst>
          </p:cNvPr>
          <p:cNvCxnSpPr>
            <a:cxnSpLocks/>
          </p:cNvCxnSpPr>
          <p:nvPr/>
        </p:nvCxnSpPr>
        <p:spPr>
          <a:xfrm>
            <a:off x="655200" y="2894400"/>
            <a:ext cx="3153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82D415-C5F6-619F-FE65-9B4EAE9E7F94}"/>
              </a:ext>
            </a:extLst>
          </p:cNvPr>
          <p:cNvCxnSpPr>
            <a:cxnSpLocks/>
          </p:cNvCxnSpPr>
          <p:nvPr/>
        </p:nvCxnSpPr>
        <p:spPr>
          <a:xfrm>
            <a:off x="597600" y="4572000"/>
            <a:ext cx="2397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A076C48-401E-1B58-7D0C-CA087FC29322}"/>
              </a:ext>
            </a:extLst>
          </p:cNvPr>
          <p:cNvCxnSpPr>
            <a:cxnSpLocks/>
          </p:cNvCxnSpPr>
          <p:nvPr/>
        </p:nvCxnSpPr>
        <p:spPr>
          <a:xfrm>
            <a:off x="5450400" y="4867200"/>
            <a:ext cx="2469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3248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76A67F-4D6F-82B5-FBCA-3450A20D6EB7}"/>
              </a:ext>
            </a:extLst>
          </p:cNvPr>
          <p:cNvPicPr>
            <a:picLocks noChangeAspect="1"/>
          </p:cNvPicPr>
          <p:nvPr/>
        </p:nvPicPr>
        <p:blipFill>
          <a:blip r:embed="rId2"/>
          <a:stretch>
            <a:fillRect/>
          </a:stretch>
        </p:blipFill>
        <p:spPr>
          <a:xfrm>
            <a:off x="399600" y="149456"/>
            <a:ext cx="8344800" cy="557587"/>
          </a:xfrm>
          <a:prstGeom prst="rect">
            <a:avLst/>
          </a:prstGeom>
        </p:spPr>
      </p:pic>
      <p:pic>
        <p:nvPicPr>
          <p:cNvPr id="3" name="Picture 2">
            <a:extLst>
              <a:ext uri="{FF2B5EF4-FFF2-40B4-BE49-F238E27FC236}">
                <a16:creationId xmlns:a16="http://schemas.microsoft.com/office/drawing/2014/main" id="{D2ED96A6-682F-6E45-451B-759FE265D479}"/>
              </a:ext>
            </a:extLst>
          </p:cNvPr>
          <p:cNvPicPr>
            <a:picLocks noChangeAspect="1"/>
          </p:cNvPicPr>
          <p:nvPr/>
        </p:nvPicPr>
        <p:blipFill>
          <a:blip r:embed="rId3"/>
          <a:stretch>
            <a:fillRect/>
          </a:stretch>
        </p:blipFill>
        <p:spPr>
          <a:xfrm>
            <a:off x="565404" y="976093"/>
            <a:ext cx="2209992" cy="396274"/>
          </a:xfrm>
          <a:prstGeom prst="rect">
            <a:avLst/>
          </a:prstGeom>
        </p:spPr>
      </p:pic>
      <p:pic>
        <p:nvPicPr>
          <p:cNvPr id="4" name="Picture 3">
            <a:extLst>
              <a:ext uri="{FF2B5EF4-FFF2-40B4-BE49-F238E27FC236}">
                <a16:creationId xmlns:a16="http://schemas.microsoft.com/office/drawing/2014/main" id="{B84F6388-9332-D0FA-F9EC-FC2E0E1E8176}"/>
              </a:ext>
            </a:extLst>
          </p:cNvPr>
          <p:cNvPicPr>
            <a:picLocks noChangeAspect="1"/>
          </p:cNvPicPr>
          <p:nvPr/>
        </p:nvPicPr>
        <p:blipFill>
          <a:blip r:embed="rId4"/>
          <a:stretch>
            <a:fillRect/>
          </a:stretch>
        </p:blipFill>
        <p:spPr>
          <a:xfrm>
            <a:off x="509502" y="1641417"/>
            <a:ext cx="8124996" cy="2557811"/>
          </a:xfrm>
          <a:prstGeom prst="rect">
            <a:avLst/>
          </a:prstGeom>
        </p:spPr>
      </p:pic>
      <p:cxnSp>
        <p:nvCxnSpPr>
          <p:cNvPr id="5" name="Straight Connector 4">
            <a:extLst>
              <a:ext uri="{FF2B5EF4-FFF2-40B4-BE49-F238E27FC236}">
                <a16:creationId xmlns:a16="http://schemas.microsoft.com/office/drawing/2014/main" id="{3024D56D-C952-0032-FC3C-2040D5BAD023}"/>
              </a:ext>
            </a:extLst>
          </p:cNvPr>
          <p:cNvCxnSpPr>
            <a:cxnSpLocks/>
          </p:cNvCxnSpPr>
          <p:nvPr/>
        </p:nvCxnSpPr>
        <p:spPr>
          <a:xfrm>
            <a:off x="5191200" y="3283200"/>
            <a:ext cx="1137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D62C67D-B6B2-6C39-4517-8263C31A62FF}"/>
              </a:ext>
            </a:extLst>
          </p:cNvPr>
          <p:cNvCxnSpPr>
            <a:cxnSpLocks/>
          </p:cNvCxnSpPr>
          <p:nvPr/>
        </p:nvCxnSpPr>
        <p:spPr>
          <a:xfrm>
            <a:off x="5868000" y="2514000"/>
            <a:ext cx="1137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7312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76A67F-4D6F-82B5-FBCA-3450A20D6EB7}"/>
              </a:ext>
            </a:extLst>
          </p:cNvPr>
          <p:cNvPicPr>
            <a:picLocks noChangeAspect="1"/>
          </p:cNvPicPr>
          <p:nvPr/>
        </p:nvPicPr>
        <p:blipFill>
          <a:blip r:embed="rId2"/>
          <a:stretch>
            <a:fillRect/>
          </a:stretch>
        </p:blipFill>
        <p:spPr>
          <a:xfrm>
            <a:off x="399600" y="149456"/>
            <a:ext cx="8344800" cy="557587"/>
          </a:xfrm>
          <a:prstGeom prst="rect">
            <a:avLst/>
          </a:prstGeom>
        </p:spPr>
      </p:pic>
      <p:pic>
        <p:nvPicPr>
          <p:cNvPr id="8" name="Picture 7">
            <a:extLst>
              <a:ext uri="{FF2B5EF4-FFF2-40B4-BE49-F238E27FC236}">
                <a16:creationId xmlns:a16="http://schemas.microsoft.com/office/drawing/2014/main" id="{1E548931-44D2-B0E1-FFAD-A1138A959336}"/>
              </a:ext>
            </a:extLst>
          </p:cNvPr>
          <p:cNvPicPr>
            <a:picLocks noChangeAspect="1"/>
          </p:cNvPicPr>
          <p:nvPr/>
        </p:nvPicPr>
        <p:blipFill>
          <a:blip r:embed="rId3"/>
          <a:stretch>
            <a:fillRect/>
          </a:stretch>
        </p:blipFill>
        <p:spPr>
          <a:xfrm>
            <a:off x="464177" y="833678"/>
            <a:ext cx="4442845" cy="495343"/>
          </a:xfrm>
          <a:prstGeom prst="rect">
            <a:avLst/>
          </a:prstGeom>
        </p:spPr>
      </p:pic>
      <p:pic>
        <p:nvPicPr>
          <p:cNvPr id="10" name="Picture 9">
            <a:extLst>
              <a:ext uri="{FF2B5EF4-FFF2-40B4-BE49-F238E27FC236}">
                <a16:creationId xmlns:a16="http://schemas.microsoft.com/office/drawing/2014/main" id="{15A6EC9E-ADE9-A3C3-44D4-0890B6CBB03E}"/>
              </a:ext>
            </a:extLst>
          </p:cNvPr>
          <p:cNvPicPr>
            <a:picLocks noChangeAspect="1"/>
          </p:cNvPicPr>
          <p:nvPr/>
        </p:nvPicPr>
        <p:blipFill>
          <a:blip r:embed="rId4"/>
          <a:stretch>
            <a:fillRect/>
          </a:stretch>
        </p:blipFill>
        <p:spPr>
          <a:xfrm>
            <a:off x="464177" y="1455656"/>
            <a:ext cx="8146800" cy="3146045"/>
          </a:xfrm>
          <a:prstGeom prst="rect">
            <a:avLst/>
          </a:prstGeom>
        </p:spPr>
      </p:pic>
      <p:cxnSp>
        <p:nvCxnSpPr>
          <p:cNvPr id="3" name="Straight Connector 2">
            <a:extLst>
              <a:ext uri="{FF2B5EF4-FFF2-40B4-BE49-F238E27FC236}">
                <a16:creationId xmlns:a16="http://schemas.microsoft.com/office/drawing/2014/main" id="{70E37729-3E30-10DF-F850-614074A625F0}"/>
              </a:ext>
            </a:extLst>
          </p:cNvPr>
          <p:cNvCxnSpPr>
            <a:cxnSpLocks/>
          </p:cNvCxnSpPr>
          <p:nvPr/>
        </p:nvCxnSpPr>
        <p:spPr>
          <a:xfrm>
            <a:off x="5083200" y="2469600"/>
            <a:ext cx="2073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219F621-FE6E-3562-B0FE-531BE19597AA}"/>
              </a:ext>
            </a:extLst>
          </p:cNvPr>
          <p:cNvCxnSpPr>
            <a:cxnSpLocks/>
          </p:cNvCxnSpPr>
          <p:nvPr/>
        </p:nvCxnSpPr>
        <p:spPr>
          <a:xfrm>
            <a:off x="4132800" y="2851200"/>
            <a:ext cx="1137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FC4E29F-5DF2-BE8F-925C-803C7A67A8B8}"/>
              </a:ext>
            </a:extLst>
          </p:cNvPr>
          <p:cNvCxnSpPr>
            <a:cxnSpLocks/>
          </p:cNvCxnSpPr>
          <p:nvPr/>
        </p:nvCxnSpPr>
        <p:spPr>
          <a:xfrm>
            <a:off x="979200" y="3139200"/>
            <a:ext cx="1137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6046D5E-6220-A76F-D48C-58E23F72C4DA}"/>
              </a:ext>
            </a:extLst>
          </p:cNvPr>
          <p:cNvCxnSpPr>
            <a:cxnSpLocks/>
          </p:cNvCxnSpPr>
          <p:nvPr/>
        </p:nvCxnSpPr>
        <p:spPr>
          <a:xfrm>
            <a:off x="1296000" y="4594501"/>
            <a:ext cx="1137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119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0600FB-DDA5-D490-C3D8-873CAFB9716D}"/>
              </a:ext>
            </a:extLst>
          </p:cNvPr>
          <p:cNvSpPr txBox="1"/>
          <p:nvPr/>
        </p:nvSpPr>
        <p:spPr>
          <a:xfrm>
            <a:off x="1625400" y="1459468"/>
            <a:ext cx="5893200" cy="1569660"/>
          </a:xfrm>
          <a:prstGeom prst="rect">
            <a:avLst/>
          </a:prstGeom>
          <a:noFill/>
        </p:spPr>
        <p:txBody>
          <a:bodyPr wrap="square">
            <a:spAutoFit/>
          </a:bodyPr>
          <a:lstStyle/>
          <a:p>
            <a:r>
              <a:rPr lang="en-US" sz="2400" dirty="0"/>
              <a:t>First filling sensation </a:t>
            </a:r>
            <a:r>
              <a:rPr lang="en-US" sz="2400" dirty="0">
                <a:solidFill>
                  <a:srgbClr val="FF0000"/>
                </a:solidFill>
              </a:rPr>
              <a:t>(50 mL); </a:t>
            </a:r>
            <a:endParaRPr lang="fa-IR" sz="2400" dirty="0">
              <a:solidFill>
                <a:srgbClr val="FF0000"/>
              </a:solidFill>
            </a:endParaRPr>
          </a:p>
          <a:p>
            <a:r>
              <a:rPr lang="en-US" sz="2400" dirty="0"/>
              <a:t>First desire to void </a:t>
            </a:r>
            <a:r>
              <a:rPr lang="en-US" sz="2400" dirty="0">
                <a:solidFill>
                  <a:srgbClr val="FF0000"/>
                </a:solidFill>
              </a:rPr>
              <a:t>(150 mL); </a:t>
            </a:r>
            <a:endParaRPr lang="fa-IR" sz="2400" dirty="0">
              <a:solidFill>
                <a:srgbClr val="FF0000"/>
              </a:solidFill>
            </a:endParaRPr>
          </a:p>
          <a:p>
            <a:r>
              <a:rPr lang="en-US" sz="2400" dirty="0"/>
              <a:t>Strong desire to void </a:t>
            </a:r>
            <a:r>
              <a:rPr lang="en-US" sz="2400" dirty="0">
                <a:solidFill>
                  <a:srgbClr val="FF0000"/>
                </a:solidFill>
              </a:rPr>
              <a:t>(250 mL), </a:t>
            </a:r>
            <a:endParaRPr lang="fa-IR" sz="2400" dirty="0">
              <a:solidFill>
                <a:srgbClr val="FF0000"/>
              </a:solidFill>
            </a:endParaRPr>
          </a:p>
          <a:p>
            <a:r>
              <a:rPr lang="en-US" sz="2400" dirty="0"/>
              <a:t>Maximum </a:t>
            </a:r>
            <a:r>
              <a:rPr lang="en-US" sz="2400" dirty="0" err="1"/>
              <a:t>cystometric</a:t>
            </a:r>
            <a:r>
              <a:rPr lang="en-US" sz="2400" dirty="0"/>
              <a:t> capacity </a:t>
            </a:r>
            <a:r>
              <a:rPr lang="en-US" sz="2400" dirty="0">
                <a:solidFill>
                  <a:srgbClr val="FF0000"/>
                </a:solidFill>
              </a:rPr>
              <a:t>(400 mL).</a:t>
            </a:r>
          </a:p>
        </p:txBody>
      </p:sp>
    </p:spTree>
    <p:extLst>
      <p:ext uri="{BB962C8B-B14F-4D97-AF65-F5344CB8AC3E}">
        <p14:creationId xmlns:p14="http://schemas.microsoft.com/office/powerpoint/2010/main" val="949478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1"/>
          <p:cNvSpPr txBox="1">
            <a:spLocks noGrp="1"/>
          </p:cNvSpPr>
          <p:nvPr>
            <p:ph type="title"/>
          </p:nvPr>
        </p:nvSpPr>
        <p:spPr>
          <a:xfrm>
            <a:off x="4698275" y="189950"/>
            <a:ext cx="5311200" cy="1114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a:t>Contents</a:t>
            </a:r>
            <a:endParaRPr>
              <a:solidFill>
                <a:srgbClr val="434343"/>
              </a:solidFill>
            </a:endParaRPr>
          </a:p>
        </p:txBody>
      </p:sp>
      <p:sp>
        <p:nvSpPr>
          <p:cNvPr id="197" name="Google Shape;197;p31"/>
          <p:cNvSpPr txBox="1">
            <a:spLocks noGrp="1"/>
          </p:cNvSpPr>
          <p:nvPr>
            <p:ph type="title" idx="2"/>
          </p:nvPr>
        </p:nvSpPr>
        <p:spPr>
          <a:xfrm>
            <a:off x="4696225" y="1198788"/>
            <a:ext cx="5311200" cy="682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INTRODUCTION</a:t>
            </a:r>
            <a:endParaRPr dirty="0"/>
          </a:p>
        </p:txBody>
      </p:sp>
      <p:sp>
        <p:nvSpPr>
          <p:cNvPr id="199" name="Google Shape;199;p31"/>
          <p:cNvSpPr txBox="1">
            <a:spLocks noGrp="1"/>
          </p:cNvSpPr>
          <p:nvPr>
            <p:ph type="title" idx="4"/>
          </p:nvPr>
        </p:nvSpPr>
        <p:spPr>
          <a:xfrm>
            <a:off x="4696225" y="2326013"/>
            <a:ext cx="5311200" cy="682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FOCUSED HISTORY AND PHYSICAL EXAMINATION</a:t>
            </a:r>
            <a:endParaRPr dirty="0"/>
          </a:p>
        </p:txBody>
      </p:sp>
      <p:sp>
        <p:nvSpPr>
          <p:cNvPr id="202" name="Google Shape;202;p31"/>
          <p:cNvSpPr txBox="1">
            <a:spLocks noGrp="1"/>
          </p:cNvSpPr>
          <p:nvPr>
            <p:ph type="title" idx="6"/>
          </p:nvPr>
        </p:nvSpPr>
        <p:spPr>
          <a:xfrm>
            <a:off x="4464000" y="3262213"/>
            <a:ext cx="5311200" cy="169133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URODYNAMIC EVALUATION </a:t>
            </a:r>
            <a:br>
              <a:rPr lang="en-US" dirty="0"/>
            </a:br>
            <a:r>
              <a:rPr lang="en-US" dirty="0"/>
              <a:t>and </a:t>
            </a:r>
            <a:br>
              <a:rPr lang="en-US" dirty="0"/>
            </a:br>
            <a:r>
              <a:rPr lang="en-US" dirty="0"/>
              <a:t>LOWER URINARY TRACT SYMPTOMS TERMINOLOGY</a:t>
            </a:r>
            <a:br>
              <a:rPr lang="en-US" dirty="0"/>
            </a:br>
            <a:endParaRPr dirty="0"/>
          </a:p>
        </p:txBody>
      </p:sp>
      <p:sp>
        <p:nvSpPr>
          <p:cNvPr id="203" name="Google Shape;203;p31"/>
          <p:cNvSpPr txBox="1">
            <a:spLocks noGrp="1"/>
          </p:cNvSpPr>
          <p:nvPr>
            <p:ph type="title" idx="7"/>
          </p:nvPr>
        </p:nvSpPr>
        <p:spPr>
          <a:xfrm>
            <a:off x="3365025" y="1482275"/>
            <a:ext cx="1258800" cy="63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1</a:t>
            </a:r>
            <a:endParaRPr/>
          </a:p>
        </p:txBody>
      </p:sp>
      <p:sp>
        <p:nvSpPr>
          <p:cNvPr id="204" name="Google Shape;204;p31"/>
          <p:cNvSpPr txBox="1">
            <a:spLocks noGrp="1"/>
          </p:cNvSpPr>
          <p:nvPr>
            <p:ph type="title" idx="8"/>
          </p:nvPr>
        </p:nvSpPr>
        <p:spPr>
          <a:xfrm>
            <a:off x="3365025" y="2609500"/>
            <a:ext cx="1258800" cy="63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2</a:t>
            </a:r>
            <a:endParaRPr/>
          </a:p>
        </p:txBody>
      </p:sp>
      <p:sp>
        <p:nvSpPr>
          <p:cNvPr id="205" name="Google Shape;205;p31"/>
          <p:cNvSpPr txBox="1">
            <a:spLocks noGrp="1"/>
          </p:cNvSpPr>
          <p:nvPr>
            <p:ph type="title" idx="9"/>
          </p:nvPr>
        </p:nvSpPr>
        <p:spPr>
          <a:xfrm>
            <a:off x="3365025" y="3736725"/>
            <a:ext cx="1258800" cy="63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3</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76A67F-4D6F-82B5-FBCA-3450A20D6EB7}"/>
              </a:ext>
            </a:extLst>
          </p:cNvPr>
          <p:cNvPicPr>
            <a:picLocks noChangeAspect="1"/>
          </p:cNvPicPr>
          <p:nvPr/>
        </p:nvPicPr>
        <p:blipFill>
          <a:blip r:embed="rId2"/>
          <a:stretch>
            <a:fillRect/>
          </a:stretch>
        </p:blipFill>
        <p:spPr>
          <a:xfrm>
            <a:off x="399600" y="149456"/>
            <a:ext cx="8344800" cy="557587"/>
          </a:xfrm>
          <a:prstGeom prst="rect">
            <a:avLst/>
          </a:prstGeom>
        </p:spPr>
      </p:pic>
      <p:pic>
        <p:nvPicPr>
          <p:cNvPr id="3" name="Picture 2">
            <a:extLst>
              <a:ext uri="{FF2B5EF4-FFF2-40B4-BE49-F238E27FC236}">
                <a16:creationId xmlns:a16="http://schemas.microsoft.com/office/drawing/2014/main" id="{612645EC-AF69-C91A-E90A-76D366166637}"/>
              </a:ext>
            </a:extLst>
          </p:cNvPr>
          <p:cNvPicPr>
            <a:picLocks noChangeAspect="1"/>
          </p:cNvPicPr>
          <p:nvPr/>
        </p:nvPicPr>
        <p:blipFill>
          <a:blip r:embed="rId3"/>
          <a:stretch>
            <a:fillRect/>
          </a:stretch>
        </p:blipFill>
        <p:spPr>
          <a:xfrm>
            <a:off x="496800" y="763271"/>
            <a:ext cx="8193600" cy="4156974"/>
          </a:xfrm>
          <a:prstGeom prst="rect">
            <a:avLst/>
          </a:prstGeom>
        </p:spPr>
      </p:pic>
      <p:cxnSp>
        <p:nvCxnSpPr>
          <p:cNvPr id="4" name="Straight Connector 3">
            <a:extLst>
              <a:ext uri="{FF2B5EF4-FFF2-40B4-BE49-F238E27FC236}">
                <a16:creationId xmlns:a16="http://schemas.microsoft.com/office/drawing/2014/main" id="{0B223ABD-108D-5D82-54BC-074090E1FFD2}"/>
              </a:ext>
            </a:extLst>
          </p:cNvPr>
          <p:cNvCxnSpPr>
            <a:cxnSpLocks/>
          </p:cNvCxnSpPr>
          <p:nvPr/>
        </p:nvCxnSpPr>
        <p:spPr>
          <a:xfrm>
            <a:off x="5594400" y="2721600"/>
            <a:ext cx="1137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0D2CA14-3AEA-F4EC-A717-E89506163A2D}"/>
              </a:ext>
            </a:extLst>
          </p:cNvPr>
          <p:cNvCxnSpPr>
            <a:cxnSpLocks/>
          </p:cNvCxnSpPr>
          <p:nvPr/>
        </p:nvCxnSpPr>
        <p:spPr>
          <a:xfrm>
            <a:off x="1504800" y="4024800"/>
            <a:ext cx="1137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5431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76A67F-4D6F-82B5-FBCA-3450A20D6EB7}"/>
              </a:ext>
            </a:extLst>
          </p:cNvPr>
          <p:cNvPicPr>
            <a:picLocks noChangeAspect="1"/>
          </p:cNvPicPr>
          <p:nvPr/>
        </p:nvPicPr>
        <p:blipFill>
          <a:blip r:embed="rId2"/>
          <a:stretch>
            <a:fillRect/>
          </a:stretch>
        </p:blipFill>
        <p:spPr>
          <a:xfrm>
            <a:off x="399600" y="149456"/>
            <a:ext cx="8344800" cy="557587"/>
          </a:xfrm>
          <a:prstGeom prst="rect">
            <a:avLst/>
          </a:prstGeom>
        </p:spPr>
      </p:pic>
      <p:pic>
        <p:nvPicPr>
          <p:cNvPr id="3" name="Picture 2">
            <a:extLst>
              <a:ext uri="{FF2B5EF4-FFF2-40B4-BE49-F238E27FC236}">
                <a16:creationId xmlns:a16="http://schemas.microsoft.com/office/drawing/2014/main" id="{4D7F57FD-8056-FCFE-C564-83FCDAAF90FB}"/>
              </a:ext>
            </a:extLst>
          </p:cNvPr>
          <p:cNvPicPr>
            <a:picLocks noChangeAspect="1"/>
          </p:cNvPicPr>
          <p:nvPr/>
        </p:nvPicPr>
        <p:blipFill>
          <a:blip r:embed="rId3"/>
          <a:stretch>
            <a:fillRect/>
          </a:stretch>
        </p:blipFill>
        <p:spPr>
          <a:xfrm>
            <a:off x="489026" y="918008"/>
            <a:ext cx="8164162" cy="2127592"/>
          </a:xfrm>
          <a:prstGeom prst="rect">
            <a:avLst/>
          </a:prstGeom>
        </p:spPr>
      </p:pic>
      <p:cxnSp>
        <p:nvCxnSpPr>
          <p:cNvPr id="4" name="Straight Connector 3">
            <a:extLst>
              <a:ext uri="{FF2B5EF4-FFF2-40B4-BE49-F238E27FC236}">
                <a16:creationId xmlns:a16="http://schemas.microsoft.com/office/drawing/2014/main" id="{8BCBA1BD-F829-BBBD-EAB9-C7817112F7BF}"/>
              </a:ext>
            </a:extLst>
          </p:cNvPr>
          <p:cNvCxnSpPr>
            <a:cxnSpLocks/>
          </p:cNvCxnSpPr>
          <p:nvPr/>
        </p:nvCxnSpPr>
        <p:spPr>
          <a:xfrm>
            <a:off x="4002307" y="2571750"/>
            <a:ext cx="1137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DCBFE67-D965-2133-53E7-72EBCDCA1933}"/>
              </a:ext>
            </a:extLst>
          </p:cNvPr>
          <p:cNvCxnSpPr>
            <a:cxnSpLocks/>
          </p:cNvCxnSpPr>
          <p:nvPr/>
        </p:nvCxnSpPr>
        <p:spPr>
          <a:xfrm>
            <a:off x="6580800" y="2649600"/>
            <a:ext cx="1137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2508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76A67F-4D6F-82B5-FBCA-3450A20D6EB7}"/>
              </a:ext>
            </a:extLst>
          </p:cNvPr>
          <p:cNvPicPr>
            <a:picLocks noChangeAspect="1"/>
          </p:cNvPicPr>
          <p:nvPr/>
        </p:nvPicPr>
        <p:blipFill>
          <a:blip r:embed="rId2"/>
          <a:stretch>
            <a:fillRect/>
          </a:stretch>
        </p:blipFill>
        <p:spPr>
          <a:xfrm>
            <a:off x="399600" y="149456"/>
            <a:ext cx="8344800" cy="557587"/>
          </a:xfrm>
          <a:prstGeom prst="rect">
            <a:avLst/>
          </a:prstGeom>
        </p:spPr>
      </p:pic>
      <p:pic>
        <p:nvPicPr>
          <p:cNvPr id="4" name="Picture 3">
            <a:extLst>
              <a:ext uri="{FF2B5EF4-FFF2-40B4-BE49-F238E27FC236}">
                <a16:creationId xmlns:a16="http://schemas.microsoft.com/office/drawing/2014/main" id="{606C1B23-AF03-B3A2-F5A3-9D9A3E202111}"/>
              </a:ext>
            </a:extLst>
          </p:cNvPr>
          <p:cNvPicPr>
            <a:picLocks noChangeAspect="1"/>
          </p:cNvPicPr>
          <p:nvPr/>
        </p:nvPicPr>
        <p:blipFill>
          <a:blip r:embed="rId3"/>
          <a:stretch>
            <a:fillRect/>
          </a:stretch>
        </p:blipFill>
        <p:spPr>
          <a:xfrm>
            <a:off x="518400" y="777601"/>
            <a:ext cx="8128800" cy="3902400"/>
          </a:xfrm>
          <a:prstGeom prst="rect">
            <a:avLst/>
          </a:prstGeom>
        </p:spPr>
      </p:pic>
      <p:cxnSp>
        <p:nvCxnSpPr>
          <p:cNvPr id="3" name="Straight Connector 2">
            <a:extLst>
              <a:ext uri="{FF2B5EF4-FFF2-40B4-BE49-F238E27FC236}">
                <a16:creationId xmlns:a16="http://schemas.microsoft.com/office/drawing/2014/main" id="{814BDDF1-B1E0-B575-3742-B3A69E694AA8}"/>
              </a:ext>
            </a:extLst>
          </p:cNvPr>
          <p:cNvCxnSpPr>
            <a:cxnSpLocks/>
          </p:cNvCxnSpPr>
          <p:nvPr/>
        </p:nvCxnSpPr>
        <p:spPr>
          <a:xfrm>
            <a:off x="6516000" y="1346400"/>
            <a:ext cx="196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ED3FCA4-5F0F-2AB1-C6B6-15F8CFE4B2A0}"/>
              </a:ext>
            </a:extLst>
          </p:cNvPr>
          <p:cNvCxnSpPr>
            <a:cxnSpLocks/>
          </p:cNvCxnSpPr>
          <p:nvPr/>
        </p:nvCxnSpPr>
        <p:spPr>
          <a:xfrm>
            <a:off x="691200" y="1612800"/>
            <a:ext cx="2368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6FC6B22-D037-4F63-048F-B2DE4464B1D7}"/>
              </a:ext>
            </a:extLst>
          </p:cNvPr>
          <p:cNvCxnSpPr>
            <a:cxnSpLocks/>
          </p:cNvCxnSpPr>
          <p:nvPr/>
        </p:nvCxnSpPr>
        <p:spPr>
          <a:xfrm>
            <a:off x="3708000" y="1915200"/>
            <a:ext cx="4694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C4F1B1-38EA-EADE-3E8C-EE04CBEEC80D}"/>
              </a:ext>
            </a:extLst>
          </p:cNvPr>
          <p:cNvCxnSpPr>
            <a:cxnSpLocks/>
          </p:cNvCxnSpPr>
          <p:nvPr/>
        </p:nvCxnSpPr>
        <p:spPr>
          <a:xfrm>
            <a:off x="1447200" y="2865600"/>
            <a:ext cx="1137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F336BB4-A58D-4F33-B16D-3BB977A8AFB4}"/>
              </a:ext>
            </a:extLst>
          </p:cNvPr>
          <p:cNvCxnSpPr>
            <a:cxnSpLocks/>
          </p:cNvCxnSpPr>
          <p:nvPr/>
        </p:nvCxnSpPr>
        <p:spPr>
          <a:xfrm>
            <a:off x="1447200" y="3477600"/>
            <a:ext cx="1684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5229EFB-AF90-D98F-1663-A2A8C90058A0}"/>
              </a:ext>
            </a:extLst>
          </p:cNvPr>
          <p:cNvCxnSpPr>
            <a:cxnSpLocks/>
          </p:cNvCxnSpPr>
          <p:nvPr/>
        </p:nvCxnSpPr>
        <p:spPr>
          <a:xfrm>
            <a:off x="4723200" y="3477600"/>
            <a:ext cx="3261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8503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3A2206-BD0C-D85F-D929-B203E5006FA7}"/>
              </a:ext>
            </a:extLst>
          </p:cNvPr>
          <p:cNvPicPr>
            <a:picLocks noChangeAspect="1"/>
          </p:cNvPicPr>
          <p:nvPr/>
        </p:nvPicPr>
        <p:blipFill>
          <a:blip r:embed="rId2"/>
          <a:stretch>
            <a:fillRect/>
          </a:stretch>
        </p:blipFill>
        <p:spPr>
          <a:xfrm>
            <a:off x="1900800" y="390535"/>
            <a:ext cx="5076872" cy="4362429"/>
          </a:xfrm>
          <a:prstGeom prst="rect">
            <a:avLst/>
          </a:prstGeom>
        </p:spPr>
      </p:pic>
    </p:spTree>
    <p:extLst>
      <p:ext uri="{BB962C8B-B14F-4D97-AF65-F5344CB8AC3E}">
        <p14:creationId xmlns:p14="http://schemas.microsoft.com/office/powerpoint/2010/main" val="3252320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B1C1B0-53DC-1E90-ECC9-E5CB581532D4}"/>
              </a:ext>
            </a:extLst>
          </p:cNvPr>
          <p:cNvPicPr>
            <a:picLocks noChangeAspect="1"/>
          </p:cNvPicPr>
          <p:nvPr/>
        </p:nvPicPr>
        <p:blipFill>
          <a:blip r:embed="rId2"/>
          <a:stretch>
            <a:fillRect/>
          </a:stretch>
        </p:blipFill>
        <p:spPr>
          <a:xfrm>
            <a:off x="1915200" y="927592"/>
            <a:ext cx="5033137" cy="3288316"/>
          </a:xfrm>
          <a:prstGeom prst="rect">
            <a:avLst/>
          </a:prstGeom>
        </p:spPr>
      </p:pic>
    </p:spTree>
    <p:extLst>
      <p:ext uri="{BB962C8B-B14F-4D97-AF65-F5344CB8AC3E}">
        <p14:creationId xmlns:p14="http://schemas.microsoft.com/office/powerpoint/2010/main" val="3643639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E09847-C2B6-D04D-778C-13DA83E1DCE8}"/>
              </a:ext>
            </a:extLst>
          </p:cNvPr>
          <p:cNvPicPr>
            <a:picLocks noChangeAspect="1"/>
          </p:cNvPicPr>
          <p:nvPr/>
        </p:nvPicPr>
        <p:blipFill>
          <a:blip r:embed="rId2"/>
          <a:stretch>
            <a:fillRect/>
          </a:stretch>
        </p:blipFill>
        <p:spPr>
          <a:xfrm>
            <a:off x="609822" y="1555107"/>
            <a:ext cx="7689097" cy="1879293"/>
          </a:xfrm>
          <a:prstGeom prst="rect">
            <a:avLst/>
          </a:prstGeom>
        </p:spPr>
      </p:pic>
      <p:pic>
        <p:nvPicPr>
          <p:cNvPr id="6" name="Picture 5">
            <a:extLst>
              <a:ext uri="{FF2B5EF4-FFF2-40B4-BE49-F238E27FC236}">
                <a16:creationId xmlns:a16="http://schemas.microsoft.com/office/drawing/2014/main" id="{76042155-A884-2822-3319-FE9716652F18}"/>
              </a:ext>
            </a:extLst>
          </p:cNvPr>
          <p:cNvPicPr>
            <a:picLocks noChangeAspect="1"/>
          </p:cNvPicPr>
          <p:nvPr/>
        </p:nvPicPr>
        <p:blipFill>
          <a:blip r:embed="rId3"/>
          <a:stretch>
            <a:fillRect/>
          </a:stretch>
        </p:blipFill>
        <p:spPr>
          <a:xfrm>
            <a:off x="401974" y="436758"/>
            <a:ext cx="8340051" cy="554784"/>
          </a:xfrm>
          <a:prstGeom prst="rect">
            <a:avLst/>
          </a:prstGeom>
        </p:spPr>
      </p:pic>
      <p:cxnSp>
        <p:nvCxnSpPr>
          <p:cNvPr id="3" name="Straight Connector 2">
            <a:extLst>
              <a:ext uri="{FF2B5EF4-FFF2-40B4-BE49-F238E27FC236}">
                <a16:creationId xmlns:a16="http://schemas.microsoft.com/office/drawing/2014/main" id="{4329EC97-76F0-97DF-DF49-29BF8A6BD2E3}"/>
              </a:ext>
            </a:extLst>
          </p:cNvPr>
          <p:cNvCxnSpPr>
            <a:cxnSpLocks/>
          </p:cNvCxnSpPr>
          <p:nvPr/>
        </p:nvCxnSpPr>
        <p:spPr>
          <a:xfrm>
            <a:off x="2829600" y="2462400"/>
            <a:ext cx="1137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45C0B7B-926D-A401-E0A5-82DF937D77BA}"/>
              </a:ext>
            </a:extLst>
          </p:cNvPr>
          <p:cNvCxnSpPr>
            <a:cxnSpLocks/>
          </p:cNvCxnSpPr>
          <p:nvPr/>
        </p:nvCxnSpPr>
        <p:spPr>
          <a:xfrm>
            <a:off x="3225600" y="2764800"/>
            <a:ext cx="228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3379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0E641-3226-A5C8-D07A-6D2F0BAC0787}"/>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07C27FA0-08A2-9EF0-EDA5-9CE5D879104A}"/>
              </a:ext>
            </a:extLst>
          </p:cNvPr>
          <p:cNvPicPr>
            <a:picLocks noChangeAspect="1"/>
          </p:cNvPicPr>
          <p:nvPr/>
        </p:nvPicPr>
        <p:blipFill>
          <a:blip r:embed="rId2"/>
          <a:stretch>
            <a:fillRect/>
          </a:stretch>
        </p:blipFill>
        <p:spPr>
          <a:xfrm>
            <a:off x="353308" y="213474"/>
            <a:ext cx="8502692" cy="4716551"/>
          </a:xfrm>
          <a:prstGeom prst="rect">
            <a:avLst/>
          </a:prstGeom>
        </p:spPr>
      </p:pic>
    </p:spTree>
    <p:extLst>
      <p:ext uri="{BB962C8B-B14F-4D97-AF65-F5344CB8AC3E}">
        <p14:creationId xmlns:p14="http://schemas.microsoft.com/office/powerpoint/2010/main" val="153948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2"/>
          <p:cNvSpPr txBox="1">
            <a:spLocks noGrp="1"/>
          </p:cNvSpPr>
          <p:nvPr>
            <p:ph type="title"/>
          </p:nvPr>
        </p:nvSpPr>
        <p:spPr>
          <a:xfrm>
            <a:off x="467938" y="672276"/>
            <a:ext cx="5089153" cy="1114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800" dirty="0"/>
              <a:t>INTRODUCTION</a:t>
            </a:r>
          </a:p>
        </p:txBody>
      </p:sp>
      <p:sp>
        <p:nvSpPr>
          <p:cNvPr id="211" name="Google Shape;211;p32"/>
          <p:cNvSpPr txBox="1">
            <a:spLocks noGrp="1"/>
          </p:cNvSpPr>
          <p:nvPr>
            <p:ph type="subTitle" idx="1"/>
          </p:nvPr>
        </p:nvSpPr>
        <p:spPr>
          <a:xfrm>
            <a:off x="321104" y="2254975"/>
            <a:ext cx="5089154" cy="299624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US" sz="1600" dirty="0">
                <a:solidFill>
                  <a:schemeClr val="tx1"/>
                </a:solidFill>
              </a:rPr>
              <a:t>The bladder and the urethra comprise the lower urinary tract and act as a single (vesicourethral) unit during normal lower urinary tract function. The ultimate role of this unit is two main functions: </a:t>
            </a:r>
          </a:p>
          <a:p>
            <a:pPr marL="0" lvl="0" indent="0" algn="l" rtl="0">
              <a:spcBef>
                <a:spcPts val="0"/>
              </a:spcBef>
              <a:spcAft>
                <a:spcPts val="0"/>
              </a:spcAft>
              <a:buClr>
                <a:srgbClr val="000000"/>
              </a:buClr>
              <a:buSzPts val="1100"/>
              <a:buFont typeface="Arial"/>
              <a:buNone/>
            </a:pPr>
            <a:endParaRPr lang="en-US" sz="1600" dirty="0">
              <a:solidFill>
                <a:schemeClr val="tx1"/>
              </a:solidFill>
            </a:endParaRPr>
          </a:p>
          <a:p>
            <a:pPr marL="457200" lvl="1" indent="0">
              <a:buClr>
                <a:srgbClr val="000000"/>
              </a:buClr>
              <a:buSzPts val="1100"/>
            </a:pPr>
            <a:r>
              <a:rPr lang="en-US" sz="1600" dirty="0">
                <a:solidFill>
                  <a:schemeClr val="tx1"/>
                </a:solidFill>
              </a:rPr>
              <a:t>•to store urine (storage) </a:t>
            </a:r>
          </a:p>
          <a:p>
            <a:pPr marL="457200" lvl="1" indent="0">
              <a:buClr>
                <a:srgbClr val="000000"/>
              </a:buClr>
              <a:buSzPts val="1100"/>
            </a:pPr>
            <a:r>
              <a:rPr lang="en-US" sz="1600" dirty="0">
                <a:solidFill>
                  <a:schemeClr val="tx1"/>
                </a:solidFill>
              </a:rPr>
              <a:t>•to efficiently empty urine (voiding).</a:t>
            </a:r>
            <a:endParaRPr sz="1600" dirty="0">
              <a:solidFill>
                <a:schemeClr val="tx1"/>
              </a:solidFill>
            </a:endParaRPr>
          </a:p>
        </p:txBody>
      </p:sp>
      <p:sp>
        <p:nvSpPr>
          <p:cNvPr id="212" name="Google Shape;212;p32"/>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s"/>
              <a:t>3</a:t>
            </a:fld>
            <a:endParaRPr/>
          </a:p>
        </p:txBody>
      </p:sp>
      <p:cxnSp>
        <p:nvCxnSpPr>
          <p:cNvPr id="213" name="Google Shape;213;p32"/>
          <p:cNvCxnSpPr/>
          <p:nvPr/>
        </p:nvCxnSpPr>
        <p:spPr>
          <a:xfrm>
            <a:off x="678525" y="2060575"/>
            <a:ext cx="676200" cy="0"/>
          </a:xfrm>
          <a:prstGeom prst="straightConnector1">
            <a:avLst/>
          </a:prstGeom>
          <a:noFill/>
          <a:ln w="76200" cap="flat" cmpd="sng">
            <a:solidFill>
              <a:schemeClr val="accent1"/>
            </a:solidFill>
            <a:prstDash val="solid"/>
            <a:round/>
            <a:headEnd type="none" w="med" len="med"/>
            <a:tailEnd type="none" w="med" len="med"/>
          </a:ln>
        </p:spPr>
      </p:cxnSp>
      <p:pic>
        <p:nvPicPr>
          <p:cNvPr id="2" name="Picture 1">
            <a:extLst>
              <a:ext uri="{FF2B5EF4-FFF2-40B4-BE49-F238E27FC236}">
                <a16:creationId xmlns:a16="http://schemas.microsoft.com/office/drawing/2014/main" id="{B79B89E9-5D0B-DAF1-C94C-F92A2C6F6865}"/>
              </a:ext>
            </a:extLst>
          </p:cNvPr>
          <p:cNvPicPr>
            <a:picLocks noChangeAspect="1"/>
          </p:cNvPicPr>
          <p:nvPr/>
        </p:nvPicPr>
        <p:blipFill rotWithShape="1">
          <a:blip r:embed="rId3"/>
          <a:srcRect l="-847" b="-2699"/>
          <a:stretch/>
        </p:blipFill>
        <p:spPr>
          <a:xfrm>
            <a:off x="5703928" y="1446118"/>
            <a:ext cx="3159075" cy="321709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3"/>
          <p:cNvSpPr txBox="1">
            <a:spLocks noGrp="1"/>
          </p:cNvSpPr>
          <p:nvPr>
            <p:ph type="subTitle" idx="1"/>
          </p:nvPr>
        </p:nvSpPr>
        <p:spPr>
          <a:xfrm>
            <a:off x="1758000" y="2348790"/>
            <a:ext cx="5628000" cy="194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chemeClr val="tx1"/>
                </a:solidFill>
              </a:rPr>
              <a:t>• A detailed history and focused physical examination</a:t>
            </a:r>
          </a:p>
          <a:p>
            <a:pPr marL="0" lvl="0" indent="0" algn="l" rtl="0">
              <a:spcBef>
                <a:spcPts val="0"/>
              </a:spcBef>
              <a:spcAft>
                <a:spcPts val="0"/>
              </a:spcAft>
              <a:buNone/>
            </a:pPr>
            <a:r>
              <a:rPr lang="en-US" sz="1800" dirty="0">
                <a:solidFill>
                  <a:schemeClr val="tx1"/>
                </a:solidFill>
              </a:rPr>
              <a:t>• Appropriate laboratory studies </a:t>
            </a:r>
          </a:p>
          <a:p>
            <a:pPr marL="0" lvl="0" indent="0" algn="l" rtl="0">
              <a:spcBef>
                <a:spcPts val="0"/>
              </a:spcBef>
              <a:spcAft>
                <a:spcPts val="0"/>
              </a:spcAft>
              <a:buNone/>
            </a:pPr>
            <a:r>
              <a:rPr lang="en-US" sz="1800" dirty="0">
                <a:solidFill>
                  <a:schemeClr val="tx1"/>
                </a:solidFill>
              </a:rPr>
              <a:t>• Endoscopy and radiography to provide structural information when clinically indicated </a:t>
            </a:r>
          </a:p>
          <a:p>
            <a:pPr marL="0" lvl="0" indent="0" algn="l" rtl="0">
              <a:spcBef>
                <a:spcPts val="0"/>
              </a:spcBef>
              <a:spcAft>
                <a:spcPts val="0"/>
              </a:spcAft>
              <a:buNone/>
            </a:pPr>
            <a:r>
              <a:rPr lang="en-US" sz="1800" dirty="0">
                <a:solidFill>
                  <a:schemeClr val="tx1"/>
                </a:solidFill>
              </a:rPr>
              <a:t>• Urodynamic studies to provide functional information when clinically indicated</a:t>
            </a:r>
            <a:endParaRPr sz="1800" dirty="0">
              <a:solidFill>
                <a:schemeClr val="tx1"/>
              </a:solidFill>
            </a:endParaRPr>
          </a:p>
        </p:txBody>
      </p:sp>
      <p:sp>
        <p:nvSpPr>
          <p:cNvPr id="220" name="Google Shape;220;p33"/>
          <p:cNvSpPr txBox="1">
            <a:spLocks noGrp="1"/>
          </p:cNvSpPr>
          <p:nvPr>
            <p:ph type="title"/>
          </p:nvPr>
        </p:nvSpPr>
        <p:spPr>
          <a:xfrm>
            <a:off x="2676302" y="852810"/>
            <a:ext cx="4711298" cy="1212900"/>
          </a:xfrm>
          <a:prstGeom prst="rect">
            <a:avLst/>
          </a:prstGeom>
        </p:spPr>
        <p:txBody>
          <a:bodyPr spcFirstLastPara="1" wrap="square" lIns="91425" tIns="91425" rIns="91425" bIns="91425" anchor="t" anchorCtr="0">
            <a:noAutofit/>
          </a:bodyPr>
          <a:lstStyle/>
          <a:p>
            <a:pPr lvl="0">
              <a:buClr>
                <a:srgbClr val="000000"/>
              </a:buClr>
              <a:buSzPts val="1100"/>
            </a:pPr>
            <a:r>
              <a:rPr lang="en-US" dirty="0"/>
              <a:t>Management of lower urinary tract dysfunction is based on the findings of: </a:t>
            </a:r>
            <a:endParaRPr b="1" dirty="0">
              <a:solidFill>
                <a:srgbClr val="666666"/>
              </a:solidFill>
            </a:endParaRPr>
          </a:p>
        </p:txBody>
      </p:sp>
      <p:sp>
        <p:nvSpPr>
          <p:cNvPr id="221" name="Google Shape;221;p33"/>
          <p:cNvSpPr/>
          <p:nvPr/>
        </p:nvSpPr>
        <p:spPr>
          <a:xfrm>
            <a:off x="1430400" y="1371450"/>
            <a:ext cx="1147200" cy="399000"/>
          </a:xfrm>
          <a:prstGeom prst="rect">
            <a:avLst/>
          </a:prstGeom>
          <a:solidFill>
            <a:srgbClr val="81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A4F18247-5CE3-84CA-530B-A44D03785B28}"/>
              </a:ext>
            </a:extLst>
          </p:cNvPr>
          <p:cNvPicPr>
            <a:picLocks noChangeAspect="1"/>
          </p:cNvPicPr>
          <p:nvPr/>
        </p:nvPicPr>
        <p:blipFill>
          <a:blip r:embed="rId3"/>
          <a:stretch>
            <a:fillRect/>
          </a:stretch>
        </p:blipFill>
        <p:spPr>
          <a:xfrm>
            <a:off x="7348197" y="2448000"/>
            <a:ext cx="1795803" cy="2695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5"/>
          <p:cNvSpPr txBox="1">
            <a:spLocks noGrp="1"/>
          </p:cNvSpPr>
          <p:nvPr>
            <p:ph type="title"/>
          </p:nvPr>
        </p:nvSpPr>
        <p:spPr>
          <a:xfrm>
            <a:off x="4598900" y="1491800"/>
            <a:ext cx="3593700" cy="1206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rgbClr val="000000"/>
              </a:buClr>
              <a:buSzPts val="1100"/>
              <a:buFont typeface="Arial"/>
              <a:buNone/>
            </a:pPr>
            <a:r>
              <a:rPr lang="es" dirty="0">
                <a:solidFill>
                  <a:srgbClr val="434343"/>
                </a:solidFill>
              </a:rPr>
              <a:t>2. </a:t>
            </a:r>
            <a:r>
              <a:rPr lang="en-US" dirty="0"/>
              <a:t>FOCUSED HISTORY AND PHYSICAL EXAMINATION</a:t>
            </a:r>
            <a:endParaRPr dirty="0">
              <a:solidFill>
                <a:srgbClr val="434343"/>
              </a:solidFill>
            </a:endParaRPr>
          </a:p>
        </p:txBody>
      </p:sp>
      <p:pic>
        <p:nvPicPr>
          <p:cNvPr id="3" name="Picture 2">
            <a:extLst>
              <a:ext uri="{FF2B5EF4-FFF2-40B4-BE49-F238E27FC236}">
                <a16:creationId xmlns:a16="http://schemas.microsoft.com/office/drawing/2014/main" id="{33C7F564-A080-F102-EFCE-BA3D00F261E9}"/>
              </a:ext>
            </a:extLst>
          </p:cNvPr>
          <p:cNvPicPr>
            <a:picLocks noChangeAspect="1"/>
          </p:cNvPicPr>
          <p:nvPr/>
        </p:nvPicPr>
        <p:blipFill>
          <a:blip r:embed="rId3"/>
          <a:stretch>
            <a:fillRect/>
          </a:stretch>
        </p:blipFill>
        <p:spPr>
          <a:xfrm>
            <a:off x="526956" y="2310224"/>
            <a:ext cx="3442531" cy="25785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6"/>
          <p:cNvSpPr txBox="1">
            <a:spLocks noGrp="1"/>
          </p:cNvSpPr>
          <p:nvPr>
            <p:ph type="body" idx="1"/>
          </p:nvPr>
        </p:nvSpPr>
        <p:spPr>
          <a:xfrm>
            <a:off x="644225" y="1789725"/>
            <a:ext cx="7855550" cy="250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solidFill>
                  <a:schemeClr val="tx1"/>
                </a:solidFill>
              </a:rPr>
              <a:t>First and foremost, an appropriately focused clinical history of the patient’s symptoms allows the formation of a working diagnosis, which can help to direct specific clinical questions and subsequent investigations and management. </a:t>
            </a:r>
          </a:p>
          <a:p>
            <a:pPr marL="0" lvl="0" indent="0" algn="l" rtl="0">
              <a:spcBef>
                <a:spcPts val="0"/>
              </a:spcBef>
              <a:spcAft>
                <a:spcPts val="0"/>
              </a:spcAft>
              <a:buNone/>
            </a:pPr>
            <a:endParaRPr lang="en-US" sz="1600" dirty="0">
              <a:solidFill>
                <a:schemeClr val="tx1"/>
              </a:solidFill>
            </a:endParaRPr>
          </a:p>
          <a:p>
            <a:pPr marL="0" lvl="0" indent="0" algn="l" rtl="0">
              <a:spcBef>
                <a:spcPts val="0"/>
              </a:spcBef>
              <a:spcAft>
                <a:spcPts val="0"/>
              </a:spcAft>
              <a:buNone/>
            </a:pPr>
            <a:r>
              <a:rPr lang="en-US" sz="1600" dirty="0">
                <a:solidFill>
                  <a:schemeClr val="tx1"/>
                </a:solidFill>
              </a:rPr>
              <a:t>It is recommended that only standardized terminology be used when describing LUTS.</a:t>
            </a:r>
            <a:endParaRPr sz="1600" dirty="0">
              <a:solidFill>
                <a:schemeClr val="tx1"/>
              </a:solidFill>
            </a:endParaRPr>
          </a:p>
        </p:txBody>
      </p:sp>
      <p:sp>
        <p:nvSpPr>
          <p:cNvPr id="240" name="Google Shape;240;p36"/>
          <p:cNvSpPr txBox="1">
            <a:spLocks noGrp="1"/>
          </p:cNvSpPr>
          <p:nvPr>
            <p:ph type="title"/>
          </p:nvPr>
        </p:nvSpPr>
        <p:spPr>
          <a:xfrm>
            <a:off x="0" y="216225"/>
            <a:ext cx="9144000" cy="913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400" dirty="0"/>
              <a:t>FOCUSED HISTORY AND PHYSICAL EXAMINATION</a:t>
            </a:r>
            <a:endParaRPr sz="2400" dirty="0">
              <a:solidFill>
                <a:srgbClr val="43434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4"/>
          <p:cNvSpPr txBox="1">
            <a:spLocks noGrp="1"/>
          </p:cNvSpPr>
          <p:nvPr>
            <p:ph type="subTitle" idx="1"/>
          </p:nvPr>
        </p:nvSpPr>
        <p:spPr>
          <a:xfrm>
            <a:off x="756001" y="1303200"/>
            <a:ext cx="7840800" cy="273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solidFill>
                  <a:schemeClr val="tx1"/>
                </a:solidFill>
              </a:rPr>
              <a:t>The ICS has broadly categorized LUTS into three groups related to their timing within the bladder (voiding) cycle. </a:t>
            </a:r>
          </a:p>
          <a:p>
            <a:pPr marL="0" lvl="0" indent="0" algn="l" rtl="0">
              <a:spcBef>
                <a:spcPts val="0"/>
              </a:spcBef>
              <a:spcAft>
                <a:spcPts val="0"/>
              </a:spcAft>
              <a:buNone/>
            </a:pPr>
            <a:r>
              <a:rPr lang="en-US" sz="2000" dirty="0">
                <a:solidFill>
                  <a:schemeClr val="tx1"/>
                </a:solidFill>
              </a:rPr>
              <a:t>The three stages of the bladder cycle are:</a:t>
            </a:r>
          </a:p>
          <a:p>
            <a:pPr marL="457200" lvl="1" indent="0"/>
            <a:r>
              <a:rPr lang="en-US" sz="2000" dirty="0">
                <a:solidFill>
                  <a:schemeClr val="tx1"/>
                </a:solidFill>
              </a:rPr>
              <a:t>1. </a:t>
            </a:r>
            <a:r>
              <a:rPr lang="en-US" sz="2000" b="1" dirty="0">
                <a:solidFill>
                  <a:schemeClr val="tx1"/>
                </a:solidFill>
              </a:rPr>
              <a:t>Storage</a:t>
            </a:r>
            <a:r>
              <a:rPr lang="en-US" sz="2000" dirty="0">
                <a:solidFill>
                  <a:schemeClr val="tx1"/>
                </a:solidFill>
              </a:rPr>
              <a:t> – during which passive filling of the bladder occurs </a:t>
            </a:r>
          </a:p>
          <a:p>
            <a:pPr marL="457200" lvl="1" indent="0"/>
            <a:r>
              <a:rPr lang="en-US" sz="2000" dirty="0">
                <a:solidFill>
                  <a:schemeClr val="tx1"/>
                </a:solidFill>
              </a:rPr>
              <a:t>2. </a:t>
            </a:r>
            <a:r>
              <a:rPr lang="en-US" sz="2000" b="1" dirty="0">
                <a:solidFill>
                  <a:schemeClr val="tx1"/>
                </a:solidFill>
              </a:rPr>
              <a:t>Voiding</a:t>
            </a:r>
            <a:r>
              <a:rPr lang="en-US" sz="2000" dirty="0">
                <a:solidFill>
                  <a:schemeClr val="tx1"/>
                </a:solidFill>
              </a:rPr>
              <a:t> – during which the vesicourethral unit actively expels the bladder contents </a:t>
            </a:r>
          </a:p>
          <a:p>
            <a:pPr marL="457200" lvl="1" indent="0"/>
            <a:r>
              <a:rPr lang="en-US" sz="2000" dirty="0">
                <a:solidFill>
                  <a:schemeClr val="tx1"/>
                </a:solidFill>
              </a:rPr>
              <a:t>3. </a:t>
            </a:r>
            <a:r>
              <a:rPr lang="en-US" sz="2000" b="1" dirty="0">
                <a:solidFill>
                  <a:schemeClr val="tx1"/>
                </a:solidFill>
              </a:rPr>
              <a:t>Post-micturition</a:t>
            </a:r>
            <a:r>
              <a:rPr lang="en-US" sz="2000" dirty="0">
                <a:solidFill>
                  <a:schemeClr val="tx1"/>
                </a:solidFill>
              </a:rPr>
              <a:t> – immediately after a voiding phase, when the bladder returns to a storage function</a:t>
            </a:r>
            <a:endParaRPr sz="2000" i="0"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D4D09A-255E-3255-714B-A992D5497137}"/>
              </a:ext>
            </a:extLst>
          </p:cNvPr>
          <p:cNvPicPr>
            <a:picLocks noChangeAspect="1"/>
          </p:cNvPicPr>
          <p:nvPr/>
        </p:nvPicPr>
        <p:blipFill>
          <a:blip r:embed="rId2"/>
          <a:stretch>
            <a:fillRect/>
          </a:stretch>
        </p:blipFill>
        <p:spPr>
          <a:xfrm>
            <a:off x="544967" y="1434393"/>
            <a:ext cx="8054066" cy="2828007"/>
          </a:xfrm>
          <a:prstGeom prst="rect">
            <a:avLst/>
          </a:prstGeom>
        </p:spPr>
      </p:pic>
    </p:spTree>
    <p:extLst>
      <p:ext uri="{BB962C8B-B14F-4D97-AF65-F5344CB8AC3E}">
        <p14:creationId xmlns:p14="http://schemas.microsoft.com/office/powerpoint/2010/main" val="928263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EC95D3-A894-9D4B-5D7D-2509B7499C1E}"/>
              </a:ext>
            </a:extLst>
          </p:cNvPr>
          <p:cNvSpPr txBox="1"/>
          <p:nvPr/>
        </p:nvSpPr>
        <p:spPr>
          <a:xfrm>
            <a:off x="4888823" y="1269485"/>
            <a:ext cx="3985200" cy="304698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a:buFont typeface="+mj-lt"/>
              <a:buAutoNum type="arabicPeriod"/>
            </a:pPr>
            <a:r>
              <a:rPr lang="en-US" sz="1600" dirty="0"/>
              <a:t>LUTS are not disease specific, and diverse pathophysiological processes can produce overlapping LUTS. </a:t>
            </a:r>
          </a:p>
          <a:p>
            <a:pPr marL="342900" indent="-342900">
              <a:buFont typeface="+mj-lt"/>
              <a:buAutoNum type="arabicPeriod"/>
            </a:pPr>
            <a:r>
              <a:rPr lang="en-US" sz="1600" dirty="0"/>
              <a:t>Patients express symptoms in different ways, and this is influenced both by what they are experiencing and how they interpret these symptoms.</a:t>
            </a:r>
          </a:p>
          <a:p>
            <a:pPr marL="342900" indent="-342900">
              <a:buFont typeface="+mj-lt"/>
              <a:buAutoNum type="arabicPeriod"/>
            </a:pPr>
            <a:r>
              <a:rPr lang="en-US" sz="1600" dirty="0"/>
              <a:t>Clinicians perform a clinical assessment differently and interpret the clinical picture based on our own experience and prejudices.</a:t>
            </a:r>
          </a:p>
        </p:txBody>
      </p:sp>
      <p:sp>
        <p:nvSpPr>
          <p:cNvPr id="2" name="Title 1">
            <a:extLst>
              <a:ext uri="{FF2B5EF4-FFF2-40B4-BE49-F238E27FC236}">
                <a16:creationId xmlns:a16="http://schemas.microsoft.com/office/drawing/2014/main" id="{4205744B-39C6-C946-83EA-9954B2687B5F}"/>
              </a:ext>
            </a:extLst>
          </p:cNvPr>
          <p:cNvSpPr>
            <a:spLocks noGrp="1"/>
          </p:cNvSpPr>
          <p:nvPr>
            <p:ph type="title"/>
          </p:nvPr>
        </p:nvSpPr>
        <p:spPr>
          <a:xfrm>
            <a:off x="683679" y="1882535"/>
            <a:ext cx="3571500" cy="1941900"/>
          </a:xfrm>
        </p:spPr>
        <p:style>
          <a:lnRef idx="1">
            <a:schemeClr val="accent4"/>
          </a:lnRef>
          <a:fillRef idx="2">
            <a:schemeClr val="accent4"/>
          </a:fillRef>
          <a:effectRef idx="1">
            <a:schemeClr val="accent4"/>
          </a:effectRef>
          <a:fontRef idx="minor">
            <a:schemeClr val="dk1"/>
          </a:fontRef>
        </p:style>
        <p:txBody>
          <a:bodyPr/>
          <a:lstStyle/>
          <a:p>
            <a:r>
              <a:rPr lang="en-US" dirty="0"/>
              <a:t>The bladder is frequently said to be an ‘unreliable witness’. </a:t>
            </a:r>
            <a:br>
              <a:rPr lang="en-US" dirty="0"/>
            </a:br>
            <a:endParaRPr lang="en-US" dirty="0"/>
          </a:p>
        </p:txBody>
      </p:sp>
    </p:spTree>
    <p:extLst>
      <p:ext uri="{BB962C8B-B14F-4D97-AF65-F5344CB8AC3E}">
        <p14:creationId xmlns:p14="http://schemas.microsoft.com/office/powerpoint/2010/main" val="288978605"/>
      </p:ext>
    </p:extLst>
  </p:cSld>
  <p:clrMapOvr>
    <a:masterClrMapping/>
  </p:clrMapOvr>
</p:sld>
</file>

<file path=ppt/theme/theme1.xml><?xml version="1.0" encoding="utf-8"?>
<a:theme xmlns:a="http://schemas.openxmlformats.org/drawingml/2006/main" name="Minimal Charm">
  <a:themeElements>
    <a:clrScheme name="Simple Light">
      <a:dk1>
        <a:srgbClr val="434343"/>
      </a:dk1>
      <a:lt1>
        <a:srgbClr val="FFFFFF"/>
      </a:lt1>
      <a:dk2>
        <a:srgbClr val="666666"/>
      </a:dk2>
      <a:lt2>
        <a:srgbClr val="999999"/>
      </a:lt2>
      <a:accent1>
        <a:srgbClr val="81ECEC"/>
      </a:accent1>
      <a:accent2>
        <a:srgbClr val="C0FFFC"/>
      </a:accent2>
      <a:accent3>
        <a:srgbClr val="0FB9B1"/>
      </a:accent3>
      <a:accent4>
        <a:srgbClr val="1E8A82"/>
      </a:accent4>
      <a:accent5>
        <a:srgbClr val="2BC7C7"/>
      </a:accent5>
      <a:accent6>
        <a:srgbClr val="B7ECE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674</Words>
  <Application>Microsoft Office PowerPoint</Application>
  <PresentationFormat>On-screen Show (16:9)</PresentationFormat>
  <Paragraphs>59</Paragraphs>
  <Slides>26</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Ubuntu</vt:lpstr>
      <vt:lpstr>Arvo</vt:lpstr>
      <vt:lpstr>Times New Roman</vt:lpstr>
      <vt:lpstr>Ubuntu Light</vt:lpstr>
      <vt:lpstr>Arial</vt:lpstr>
      <vt:lpstr>Bodoni</vt:lpstr>
      <vt:lpstr>Minimal Charm</vt:lpstr>
      <vt:lpstr>Clinical evaluation of the lower urinary tract</vt:lpstr>
      <vt:lpstr>Contents</vt:lpstr>
      <vt:lpstr>INTRODUCTION</vt:lpstr>
      <vt:lpstr>Management of lower urinary tract dysfunction is based on the findings of: </vt:lpstr>
      <vt:lpstr>2. FOCUSED HISTORY AND PHYSICAL EXAMINATION</vt:lpstr>
      <vt:lpstr>FOCUSED HISTORY AND PHYSICAL EXAMINATION</vt:lpstr>
      <vt:lpstr>PowerPoint Presentation</vt:lpstr>
      <vt:lpstr>PowerPoint Presentation</vt:lpstr>
      <vt:lpstr>The bladder is frequently said to be an ‘unreliable witness’.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begins</dc:title>
  <dc:creator>Adabi</dc:creator>
  <cp:lastModifiedBy>Adabi</cp:lastModifiedBy>
  <cp:revision>31</cp:revision>
  <dcterms:modified xsi:type="dcterms:W3CDTF">2022-08-28T13:41:44Z</dcterms:modified>
</cp:coreProperties>
</file>